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firstSlideNum="0" strictFirstAndLastChars="0" saveSubsetFonts="1">
  <p:sldMasterIdLst>
    <p:sldMasterId id="2147483818" r:id="rId4"/>
  </p:sldMasterIdLst>
  <p:notesMasterIdLst>
    <p:notesMasterId r:id="rId16"/>
  </p:notesMasterIdLst>
  <p:handoutMasterIdLst>
    <p:handoutMasterId r:id="rId17"/>
  </p:handoutMasterIdLst>
  <p:sldIdLst>
    <p:sldId id="256" r:id="rId5"/>
    <p:sldId id="257" r:id="rId6"/>
    <p:sldId id="258" r:id="rId7"/>
    <p:sldId id="259" r:id="rId8"/>
    <p:sldId id="260" r:id="rId9"/>
    <p:sldId id="261" r:id="rId10"/>
    <p:sldId id="262" r:id="rId11"/>
    <p:sldId id="263" r:id="rId12"/>
    <p:sldId id="264" r:id="rId13"/>
    <p:sldId id="265" r:id="rId14"/>
    <p:sldId id="266" r:id="rId15"/>
  </p:sldIdLst>
  <p:sldSz cx="9906000" cy="6858000" type="A4"/>
  <p:notesSz cx="6881813" cy="9296400"/>
  <p:custDataLst>
    <p:tags r:id="rId18"/>
  </p:custDataLst>
  <p:defaultTextStyle>
    <a:defPPr>
      <a:defRPr lang="en-US"/>
    </a:defPPr>
    <a:lvl1pPr algn="ctr" rtl="0" fontAlgn="base">
      <a:spcBef>
        <a:spcPct val="0"/>
      </a:spcBef>
      <a:spcAft>
        <a:spcPct val="0"/>
      </a:spcAft>
      <a:defRPr sz="900" kern="1200">
        <a:solidFill>
          <a:schemeClr val="tx1"/>
        </a:solidFill>
        <a:latin typeface="Arial" charset="0"/>
        <a:ea typeface="+mn-ea"/>
        <a:cs typeface="+mn-cs"/>
      </a:defRPr>
    </a:lvl1pPr>
    <a:lvl2pPr marL="457200" algn="ctr" rtl="0" fontAlgn="base">
      <a:spcBef>
        <a:spcPct val="0"/>
      </a:spcBef>
      <a:spcAft>
        <a:spcPct val="0"/>
      </a:spcAft>
      <a:defRPr sz="900" kern="1200">
        <a:solidFill>
          <a:schemeClr val="tx1"/>
        </a:solidFill>
        <a:latin typeface="Arial" charset="0"/>
        <a:ea typeface="+mn-ea"/>
        <a:cs typeface="+mn-cs"/>
      </a:defRPr>
    </a:lvl2pPr>
    <a:lvl3pPr marL="914400" algn="ctr" rtl="0" fontAlgn="base">
      <a:spcBef>
        <a:spcPct val="0"/>
      </a:spcBef>
      <a:spcAft>
        <a:spcPct val="0"/>
      </a:spcAft>
      <a:defRPr sz="900" kern="1200">
        <a:solidFill>
          <a:schemeClr val="tx1"/>
        </a:solidFill>
        <a:latin typeface="Arial" charset="0"/>
        <a:ea typeface="+mn-ea"/>
        <a:cs typeface="+mn-cs"/>
      </a:defRPr>
    </a:lvl3pPr>
    <a:lvl4pPr marL="1371600" algn="ctr" rtl="0" fontAlgn="base">
      <a:spcBef>
        <a:spcPct val="0"/>
      </a:spcBef>
      <a:spcAft>
        <a:spcPct val="0"/>
      </a:spcAft>
      <a:defRPr sz="900" kern="1200">
        <a:solidFill>
          <a:schemeClr val="tx1"/>
        </a:solidFill>
        <a:latin typeface="Arial" charset="0"/>
        <a:ea typeface="+mn-ea"/>
        <a:cs typeface="+mn-cs"/>
      </a:defRPr>
    </a:lvl4pPr>
    <a:lvl5pPr marL="1828800" algn="ctr" rtl="0" fontAlgn="base">
      <a:spcBef>
        <a:spcPct val="0"/>
      </a:spcBef>
      <a:spcAft>
        <a:spcPct val="0"/>
      </a:spcAft>
      <a:defRPr sz="900" kern="1200">
        <a:solidFill>
          <a:schemeClr val="tx1"/>
        </a:solidFill>
        <a:latin typeface="Arial" charset="0"/>
        <a:ea typeface="+mn-ea"/>
        <a:cs typeface="+mn-cs"/>
      </a:defRPr>
    </a:lvl5pPr>
    <a:lvl6pPr marL="2286000" algn="l" defTabSz="914400" rtl="0" eaLnBrk="1" latinLnBrk="0" hangingPunct="1">
      <a:defRPr sz="900" kern="1200">
        <a:solidFill>
          <a:schemeClr val="tx1"/>
        </a:solidFill>
        <a:latin typeface="Arial" charset="0"/>
        <a:ea typeface="+mn-ea"/>
        <a:cs typeface="+mn-cs"/>
      </a:defRPr>
    </a:lvl6pPr>
    <a:lvl7pPr marL="2743200" algn="l" defTabSz="914400" rtl="0" eaLnBrk="1" latinLnBrk="0" hangingPunct="1">
      <a:defRPr sz="900" kern="1200">
        <a:solidFill>
          <a:schemeClr val="tx1"/>
        </a:solidFill>
        <a:latin typeface="Arial" charset="0"/>
        <a:ea typeface="+mn-ea"/>
        <a:cs typeface="+mn-cs"/>
      </a:defRPr>
    </a:lvl7pPr>
    <a:lvl8pPr marL="3200400" algn="l" defTabSz="914400" rtl="0" eaLnBrk="1" latinLnBrk="0" hangingPunct="1">
      <a:defRPr sz="900" kern="1200">
        <a:solidFill>
          <a:schemeClr val="tx1"/>
        </a:solidFill>
        <a:latin typeface="Arial" charset="0"/>
        <a:ea typeface="+mn-ea"/>
        <a:cs typeface="+mn-cs"/>
      </a:defRPr>
    </a:lvl8pPr>
    <a:lvl9pPr marL="3657600" algn="l" defTabSz="914400" rtl="0" eaLnBrk="1" latinLnBrk="0" hangingPunct="1">
      <a:defRPr sz="9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3770">
          <p15:clr>
            <a:srgbClr val="A4A3A4"/>
          </p15:clr>
        </p15:guide>
        <p15:guide id="2" orient="horz" pos="919">
          <p15:clr>
            <a:srgbClr val="A4A3A4"/>
          </p15:clr>
        </p15:guide>
        <p15:guide id="3" orient="horz" pos="3074">
          <p15:clr>
            <a:srgbClr val="A4A3A4"/>
          </p15:clr>
        </p15:guide>
        <p15:guide id="4" orient="horz" pos="1594">
          <p15:clr>
            <a:srgbClr val="A4A3A4"/>
          </p15:clr>
        </p15:guide>
        <p15:guide id="5" orient="horz" pos="593">
          <p15:clr>
            <a:srgbClr val="A4A3A4"/>
          </p15:clr>
        </p15:guide>
        <p15:guide id="6" orient="horz" pos="2378">
          <p15:clr>
            <a:srgbClr val="A4A3A4"/>
          </p15:clr>
        </p15:guide>
        <p15:guide id="7" orient="horz" pos="2291">
          <p15:clr>
            <a:srgbClr val="A4A3A4"/>
          </p15:clr>
        </p15:guide>
        <p15:guide id="8" orient="horz" pos="735">
          <p15:clr>
            <a:srgbClr val="A4A3A4"/>
          </p15:clr>
        </p15:guide>
        <p15:guide id="9" pos="5611">
          <p15:clr>
            <a:srgbClr val="A4A3A4"/>
          </p15:clr>
        </p15:guide>
        <p15:guide id="10" pos="895">
          <p15:clr>
            <a:srgbClr val="A4A3A4"/>
          </p15:clr>
        </p15:guide>
        <p15:guide id="11" pos="3209">
          <p15:clr>
            <a:srgbClr val="A4A3A4"/>
          </p15:clr>
        </p15:guide>
        <p15:guide id="12" pos="3297">
          <p15:clr>
            <a:srgbClr val="A4A3A4"/>
          </p15:clr>
        </p15:guide>
        <p15:guide id="13" pos="4988">
          <p15:clr>
            <a:srgbClr val="A4A3A4"/>
          </p15:clr>
        </p15:guide>
      </p15:sldGuideLst>
    </p:ext>
    <p:ext uri="{2D200454-40CA-4A62-9FC3-DE9A4176ACB9}">
      <p15:notesGuideLst xmlns:p15="http://schemas.microsoft.com/office/powerpoint/2012/main">
        <p15:guide id="1" orient="horz" pos="2928">
          <p15:clr>
            <a:srgbClr val="A4A3A4"/>
          </p15:clr>
        </p15:guide>
        <p15:guide id="2" pos="216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23528"/>
    <a:srgbClr val="66FF33"/>
    <a:srgbClr val="996633"/>
    <a:srgbClr val="FF9900"/>
    <a:srgbClr val="E4EAF2"/>
    <a:srgbClr val="F3F3F3"/>
    <a:srgbClr val="F8F8F8"/>
    <a:srgbClr val="DF955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078" autoAdjust="0"/>
    <p:restoredTop sz="93474" autoAdjust="0"/>
  </p:normalViewPr>
  <p:slideViewPr>
    <p:cSldViewPr snapToGrid="0">
      <p:cViewPr>
        <p:scale>
          <a:sx n="85" d="100"/>
          <a:sy n="85" d="100"/>
        </p:scale>
        <p:origin x="1952" y="192"/>
      </p:cViewPr>
      <p:guideLst>
        <p:guide orient="horz" pos="3770"/>
        <p:guide orient="horz" pos="919"/>
        <p:guide orient="horz" pos="3074"/>
        <p:guide orient="horz" pos="1594"/>
        <p:guide orient="horz" pos="593"/>
        <p:guide orient="horz" pos="2378"/>
        <p:guide orient="horz" pos="2291"/>
        <p:guide orient="horz" pos="735"/>
        <p:guide pos="5611"/>
        <p:guide pos="895"/>
        <p:guide pos="3209"/>
        <p:guide pos="3297"/>
        <p:guide pos="4988"/>
      </p:guideLst>
    </p:cSldViewPr>
  </p:slid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63" d="100"/>
          <a:sy n="63" d="100"/>
        </p:scale>
        <p:origin x="-1992" y="-114"/>
      </p:cViewPr>
      <p:guideLst>
        <p:guide orient="horz" pos="2928"/>
        <p:guide pos="2168"/>
      </p:guideLst>
    </p:cSldViewPr>
  </p:notes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20" Type="http://schemas.openxmlformats.org/officeDocument/2006/relationships/viewProps" Target="viewProps.xml"/><Relationship Id="rId21" Type="http://schemas.openxmlformats.org/officeDocument/2006/relationships/theme" Target="theme/theme1.xml"/><Relationship Id="rId22" Type="http://schemas.openxmlformats.org/officeDocument/2006/relationships/tableStyles" Target="tableStyles.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notesMaster" Target="notesMasters/notesMaster1.xml"/><Relationship Id="rId17" Type="http://schemas.openxmlformats.org/officeDocument/2006/relationships/handoutMaster" Target="handoutMasters/handoutMaster1.xml"/><Relationship Id="rId18" Type="http://schemas.openxmlformats.org/officeDocument/2006/relationships/tags" Target="tags/tag1.xml"/><Relationship Id="rId19" Type="http://schemas.openxmlformats.org/officeDocument/2006/relationships/presProps" Target="presProps.xml"/><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0"/>
            <a:ext cx="2982913" cy="463550"/>
          </a:xfrm>
          <a:prstGeom prst="rect">
            <a:avLst/>
          </a:prstGeom>
          <a:noFill/>
          <a:ln w="6350">
            <a:noFill/>
            <a:miter lim="800000"/>
            <a:headEnd/>
            <a:tailEnd/>
          </a:ln>
          <a:effectLst/>
        </p:spPr>
        <p:txBody>
          <a:bodyPr vert="horz" wrap="square" lIns="47389" tIns="47389" rIns="47389" bIns="47389" numCol="1" anchor="t" anchorCtr="0" compatLnSpc="1">
            <a:prstTxWarp prst="textNoShape">
              <a:avLst/>
            </a:prstTxWarp>
          </a:bodyPr>
          <a:lstStyle>
            <a:lvl1pPr algn="l" defTabSz="947738" eaLnBrk="0" hangingPunct="0">
              <a:defRPr sz="1200">
                <a:latin typeface="Trebuchet MS" pitchFamily="34" charset="0"/>
              </a:defRPr>
            </a:lvl1pPr>
          </a:lstStyle>
          <a:p>
            <a:pPr>
              <a:defRPr/>
            </a:pPr>
            <a:endParaRPr lang="en-GB" dirty="0"/>
          </a:p>
        </p:txBody>
      </p:sp>
      <p:sp>
        <p:nvSpPr>
          <p:cNvPr id="11267" name="Rectangle 3"/>
          <p:cNvSpPr>
            <a:spLocks noGrp="1" noChangeArrowheads="1"/>
          </p:cNvSpPr>
          <p:nvPr>
            <p:ph type="dt" sz="quarter" idx="1"/>
          </p:nvPr>
        </p:nvSpPr>
        <p:spPr bwMode="auto">
          <a:xfrm>
            <a:off x="3898900" y="0"/>
            <a:ext cx="2982913" cy="463550"/>
          </a:xfrm>
          <a:prstGeom prst="rect">
            <a:avLst/>
          </a:prstGeom>
          <a:noFill/>
          <a:ln w="6350">
            <a:noFill/>
            <a:miter lim="800000"/>
            <a:headEnd/>
            <a:tailEnd/>
          </a:ln>
          <a:effectLst/>
        </p:spPr>
        <p:txBody>
          <a:bodyPr vert="horz" wrap="square" lIns="47389" tIns="47389" rIns="47389" bIns="47389" numCol="1" anchor="t" anchorCtr="0" compatLnSpc="1">
            <a:prstTxWarp prst="textNoShape">
              <a:avLst/>
            </a:prstTxWarp>
          </a:bodyPr>
          <a:lstStyle>
            <a:lvl1pPr algn="r" defTabSz="947738" eaLnBrk="0" hangingPunct="0">
              <a:defRPr sz="1200">
                <a:latin typeface="Trebuchet MS" pitchFamily="34" charset="0"/>
              </a:defRPr>
            </a:lvl1pPr>
          </a:lstStyle>
          <a:p>
            <a:pPr>
              <a:defRPr/>
            </a:pPr>
            <a:endParaRPr lang="en-GB" dirty="0"/>
          </a:p>
        </p:txBody>
      </p:sp>
      <p:sp>
        <p:nvSpPr>
          <p:cNvPr id="11268" name="Rectangle 4"/>
          <p:cNvSpPr>
            <a:spLocks noGrp="1" noChangeArrowheads="1"/>
          </p:cNvSpPr>
          <p:nvPr>
            <p:ph type="ftr" sz="quarter" idx="2"/>
          </p:nvPr>
        </p:nvSpPr>
        <p:spPr bwMode="auto">
          <a:xfrm>
            <a:off x="0" y="8832850"/>
            <a:ext cx="2982913" cy="463550"/>
          </a:xfrm>
          <a:prstGeom prst="rect">
            <a:avLst/>
          </a:prstGeom>
          <a:noFill/>
          <a:ln w="6350">
            <a:noFill/>
            <a:miter lim="800000"/>
            <a:headEnd/>
            <a:tailEnd/>
          </a:ln>
          <a:effectLst/>
        </p:spPr>
        <p:txBody>
          <a:bodyPr vert="horz" wrap="square" lIns="47389" tIns="47389" rIns="47389" bIns="47389" numCol="1" anchor="b" anchorCtr="0" compatLnSpc="1">
            <a:prstTxWarp prst="textNoShape">
              <a:avLst/>
            </a:prstTxWarp>
          </a:bodyPr>
          <a:lstStyle>
            <a:lvl1pPr algn="l" defTabSz="947738" eaLnBrk="0" hangingPunct="0">
              <a:defRPr sz="1200">
                <a:latin typeface="Trebuchet MS" pitchFamily="34" charset="0"/>
              </a:defRPr>
            </a:lvl1pPr>
          </a:lstStyle>
          <a:p>
            <a:pPr>
              <a:defRPr/>
            </a:pPr>
            <a:endParaRPr lang="en-GB" dirty="0"/>
          </a:p>
        </p:txBody>
      </p:sp>
      <p:sp>
        <p:nvSpPr>
          <p:cNvPr id="11269" name="Rectangle 5"/>
          <p:cNvSpPr>
            <a:spLocks noGrp="1" noChangeArrowheads="1"/>
          </p:cNvSpPr>
          <p:nvPr>
            <p:ph type="sldNum" sz="quarter" idx="3"/>
          </p:nvPr>
        </p:nvSpPr>
        <p:spPr bwMode="auto">
          <a:xfrm>
            <a:off x="3898900" y="8832850"/>
            <a:ext cx="2982913" cy="463550"/>
          </a:xfrm>
          <a:prstGeom prst="rect">
            <a:avLst/>
          </a:prstGeom>
          <a:noFill/>
          <a:ln w="6350">
            <a:noFill/>
            <a:miter lim="800000"/>
            <a:headEnd/>
            <a:tailEnd/>
          </a:ln>
          <a:effectLst/>
        </p:spPr>
        <p:txBody>
          <a:bodyPr vert="horz" wrap="square" lIns="47389" tIns="47389" rIns="47389" bIns="47389" numCol="1" anchor="b" anchorCtr="0" compatLnSpc="1">
            <a:prstTxWarp prst="textNoShape">
              <a:avLst/>
            </a:prstTxWarp>
          </a:bodyPr>
          <a:lstStyle>
            <a:lvl1pPr algn="r" defTabSz="947738" eaLnBrk="0" hangingPunct="0">
              <a:defRPr sz="1200">
                <a:latin typeface="Trebuchet MS" pitchFamily="34" charset="0"/>
              </a:defRPr>
            </a:lvl1pPr>
          </a:lstStyle>
          <a:p>
            <a:pPr>
              <a:defRPr/>
            </a:pPr>
            <a:fld id="{1C25F035-3B90-4ABB-80F7-06A75240FD8A}" type="slidenum">
              <a:rPr lang="en-GB"/>
              <a:pPr>
                <a:defRPr/>
              </a:pPr>
              <a:t>‹#›</a:t>
            </a:fld>
            <a:endParaRPr lang="en-GB" dirty="0"/>
          </a:p>
        </p:txBody>
      </p:sp>
    </p:spTree>
    <p:extLst>
      <p:ext uri="{BB962C8B-B14F-4D97-AF65-F5344CB8AC3E}">
        <p14:creationId xmlns:p14="http://schemas.microsoft.com/office/powerpoint/2010/main" val="21112648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4"/>
          <p:cNvSpPr>
            <a:spLocks noGrp="1" noRot="1" noChangeAspect="1" noChangeArrowheads="1" noTextEdit="1"/>
          </p:cNvSpPr>
          <p:nvPr>
            <p:ph type="sldImg" idx="2"/>
          </p:nvPr>
        </p:nvSpPr>
        <p:spPr bwMode="auto">
          <a:xfrm>
            <a:off x="923925" y="696913"/>
            <a:ext cx="5035550" cy="3486150"/>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gray">
          <a:xfrm>
            <a:off x="917575" y="4414838"/>
            <a:ext cx="5046663" cy="4184650"/>
          </a:xfrm>
          <a:prstGeom prst="rect">
            <a:avLst/>
          </a:prstGeom>
          <a:noFill/>
          <a:ln w="6350">
            <a:noFill/>
            <a:miter lim="800000"/>
            <a:headEnd/>
            <a:tailEnd/>
          </a:ln>
          <a:effectLst/>
        </p:spPr>
        <p:txBody>
          <a:bodyPr vert="horz" wrap="square" lIns="0" tIns="0" rIns="0" bIns="0" numCol="1" anchor="t" anchorCtr="0" compatLnSpc="1">
            <a:prstTxWarp prst="textNoShape">
              <a:avLst/>
            </a:prstTxWarp>
          </a:bodyPr>
          <a:lstStyle/>
          <a:p>
            <a:pPr lvl="0"/>
            <a:r>
              <a:rPr lang="en-US" noProof="0" smtClean="0"/>
              <a:t>Click to edit Master text styles</a:t>
            </a:r>
          </a:p>
          <a:p>
            <a:pPr lvl="1"/>
            <a:r>
              <a:rPr lang="en-US" noProof="0" smtClean="0"/>
              <a:t>Bullet one</a:t>
            </a:r>
          </a:p>
          <a:p>
            <a:pPr lvl="2"/>
            <a:r>
              <a:rPr lang="en-US" noProof="0" smtClean="0"/>
              <a:t>bullet two</a:t>
            </a:r>
          </a:p>
          <a:p>
            <a:pPr lvl="3"/>
            <a:r>
              <a:rPr lang="en-US" noProof="0" smtClean="0"/>
              <a:t>bullet three</a:t>
            </a:r>
          </a:p>
          <a:p>
            <a:pPr lvl="4"/>
            <a:r>
              <a:rPr lang="en-US" noProof="0" smtClean="0"/>
              <a:t>bullet four</a:t>
            </a:r>
          </a:p>
        </p:txBody>
      </p:sp>
    </p:spTree>
    <p:extLst>
      <p:ext uri="{BB962C8B-B14F-4D97-AF65-F5344CB8AC3E}">
        <p14:creationId xmlns:p14="http://schemas.microsoft.com/office/powerpoint/2010/main" val="1305050261"/>
      </p:ext>
    </p:extLst>
  </p:cSld>
  <p:clrMap bg1="lt1" tx1="dk1" bg2="lt2" tx2="dk2" accent1="accent1" accent2="accent2" accent3="accent3" accent4="accent4" accent5="accent5" accent6="accent6" hlink="hlink" folHlink="folHlink"/>
  <p:notesStyle>
    <a:lvl1pPr algn="l" defTabSz="1019175" rtl="0" eaLnBrk="0" fontAlgn="base" hangingPunct="0">
      <a:lnSpc>
        <a:spcPts val="1500"/>
      </a:lnSpc>
      <a:spcBef>
        <a:spcPts val="700"/>
      </a:spcBef>
      <a:spcAft>
        <a:spcPct val="0"/>
      </a:spcAft>
      <a:buClr>
        <a:schemeClr val="bg2"/>
      </a:buClr>
      <a:buSzPct val="92000"/>
      <a:buFont typeface="Wingdings" pitchFamily="2" charset="2"/>
      <a:defRPr sz="1100" kern="1200">
        <a:solidFill>
          <a:schemeClr val="tx1"/>
        </a:solidFill>
        <a:latin typeface="Trebuchet MS" pitchFamily="34" charset="0"/>
        <a:ea typeface="+mn-ea"/>
        <a:cs typeface="+mn-cs"/>
      </a:defRPr>
    </a:lvl1pPr>
    <a:lvl2pPr marL="161925" indent="-160338" algn="l" defTabSz="1019175" rtl="0" eaLnBrk="0" fontAlgn="base" hangingPunct="0">
      <a:lnSpc>
        <a:spcPts val="1500"/>
      </a:lnSpc>
      <a:spcBef>
        <a:spcPts val="1500"/>
      </a:spcBef>
      <a:spcAft>
        <a:spcPct val="0"/>
      </a:spcAft>
      <a:buClr>
        <a:schemeClr val="bg2"/>
      </a:buClr>
      <a:buSzPct val="92000"/>
      <a:buFont typeface="Wingdings" pitchFamily="2" charset="2"/>
      <a:buChar char="n"/>
      <a:defRPr sz="1100" kern="1200">
        <a:solidFill>
          <a:schemeClr val="tx1"/>
        </a:solidFill>
        <a:latin typeface="Trebuchet MS" pitchFamily="34" charset="0"/>
        <a:ea typeface="+mn-ea"/>
        <a:cs typeface="+mn-cs"/>
      </a:defRPr>
    </a:lvl2pPr>
    <a:lvl3pPr marL="328613" indent="-165100" algn="l" defTabSz="1019175" rtl="0" eaLnBrk="0" fontAlgn="base" hangingPunct="0">
      <a:lnSpc>
        <a:spcPts val="1500"/>
      </a:lnSpc>
      <a:spcBef>
        <a:spcPts val="700"/>
      </a:spcBef>
      <a:spcAft>
        <a:spcPct val="0"/>
      </a:spcAft>
      <a:buClr>
        <a:srgbClr val="7D7D7D"/>
      </a:buClr>
      <a:buSzPct val="92000"/>
      <a:buFont typeface="Wingdings" pitchFamily="2" charset="2"/>
      <a:buChar char="n"/>
      <a:defRPr sz="1100" kern="1200">
        <a:solidFill>
          <a:schemeClr val="tx1"/>
        </a:solidFill>
        <a:latin typeface="Trebuchet MS" pitchFamily="34" charset="0"/>
        <a:ea typeface="+mn-ea"/>
        <a:cs typeface="+mn-cs"/>
      </a:defRPr>
    </a:lvl3pPr>
    <a:lvl4pPr marL="488950" indent="-158750" algn="l" defTabSz="1019175" rtl="0" eaLnBrk="0" fontAlgn="base" hangingPunct="0">
      <a:lnSpc>
        <a:spcPts val="1500"/>
      </a:lnSpc>
      <a:spcBef>
        <a:spcPts val="500"/>
      </a:spcBef>
      <a:spcAft>
        <a:spcPct val="0"/>
      </a:spcAft>
      <a:buClr>
        <a:schemeClr val="bg2"/>
      </a:buClr>
      <a:buSzPct val="92000"/>
      <a:buChar char="—"/>
      <a:defRPr sz="1100" kern="1200">
        <a:solidFill>
          <a:schemeClr val="tx1"/>
        </a:solidFill>
        <a:latin typeface="Trebuchet MS" pitchFamily="34" charset="0"/>
        <a:ea typeface="+mn-ea"/>
        <a:cs typeface="+mn-cs"/>
      </a:defRPr>
    </a:lvl4pPr>
    <a:lvl5pPr marL="657225" indent="-166688" algn="l" defTabSz="1019175" rtl="0" eaLnBrk="0" fontAlgn="base" hangingPunct="0">
      <a:lnSpc>
        <a:spcPts val="1500"/>
      </a:lnSpc>
      <a:spcBef>
        <a:spcPts val="500"/>
      </a:spcBef>
      <a:spcAft>
        <a:spcPct val="0"/>
      </a:spcAft>
      <a:buClr>
        <a:srgbClr val="7D7D7D"/>
      </a:buClr>
      <a:buSzPct val="92000"/>
      <a:buChar char="—"/>
      <a:defRPr sz="1100" kern="1200">
        <a:solidFill>
          <a:schemeClr val="tx1"/>
        </a:solidFill>
        <a:latin typeface="Trebuchet MS"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923925" y="696913"/>
            <a:ext cx="5035550" cy="3486150"/>
          </a:xfrm>
          <a:ln/>
        </p:spPr>
      </p:sp>
      <p:sp>
        <p:nvSpPr>
          <p:cNvPr id="19459" name="Rectangle 3"/>
          <p:cNvSpPr>
            <a:spLocks noGrp="1" noChangeArrowheads="1"/>
          </p:cNvSpPr>
          <p:nvPr>
            <p:ph type="body" idx="1"/>
          </p:nvPr>
        </p:nvSpPr>
        <p:spPr>
          <a:noFill/>
          <a:ln w="9525"/>
        </p:spPr>
        <p:txBody>
          <a:bodyPr/>
          <a:lstStyle/>
          <a:p>
            <a:endParaRPr lang="en-GB"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ChangeArrowheads="1" noTextEdit="1"/>
          </p:cNvSpPr>
          <p:nvPr>
            <p:ph type="sldImg"/>
          </p:nvPr>
        </p:nvSpPr>
        <p:spPr>
          <a:xfrm>
            <a:off x="923925" y="696913"/>
            <a:ext cx="5035550" cy="3486150"/>
          </a:xfrm>
          <a:ln/>
        </p:spPr>
      </p:sp>
      <p:sp>
        <p:nvSpPr>
          <p:cNvPr id="17411" name="Rectangle 3"/>
          <p:cNvSpPr>
            <a:spLocks noGrp="1" noChangeArrowheads="1"/>
          </p:cNvSpPr>
          <p:nvPr>
            <p:ph type="body" idx="1"/>
          </p:nvPr>
        </p:nvSpPr>
        <p:spPr>
          <a:noFill/>
          <a:ln w="9525"/>
        </p:spPr>
        <p:txBody>
          <a:bodyPr/>
          <a:lstStyle/>
          <a:p>
            <a:endParaRPr lang="en-GB"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ChangeArrowheads="1" noTextEdit="1"/>
          </p:cNvSpPr>
          <p:nvPr>
            <p:ph type="sldImg"/>
          </p:nvPr>
        </p:nvSpPr>
        <p:spPr>
          <a:xfrm>
            <a:off x="923925" y="696913"/>
            <a:ext cx="5035550" cy="3486150"/>
          </a:xfrm>
          <a:ln/>
        </p:spPr>
      </p:sp>
      <p:sp>
        <p:nvSpPr>
          <p:cNvPr id="17411" name="Rectangle 3"/>
          <p:cNvSpPr>
            <a:spLocks noGrp="1" noChangeArrowheads="1"/>
          </p:cNvSpPr>
          <p:nvPr>
            <p:ph type="body" idx="1"/>
          </p:nvPr>
        </p:nvSpPr>
        <p:spPr>
          <a:noFill/>
          <a:ln w="9525"/>
        </p:spPr>
        <p:txBody>
          <a:bodyPr/>
          <a:lstStyle/>
          <a:p>
            <a:endParaRPr lang="en-GB"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ChangeArrowheads="1" noTextEdit="1"/>
          </p:cNvSpPr>
          <p:nvPr>
            <p:ph type="sldImg"/>
          </p:nvPr>
        </p:nvSpPr>
        <p:spPr>
          <a:xfrm>
            <a:off x="923925" y="696913"/>
            <a:ext cx="5035550" cy="3486150"/>
          </a:xfrm>
          <a:ln/>
        </p:spPr>
      </p:sp>
      <p:sp>
        <p:nvSpPr>
          <p:cNvPr id="17411" name="Rectangle 3"/>
          <p:cNvSpPr>
            <a:spLocks noGrp="1" noChangeArrowheads="1"/>
          </p:cNvSpPr>
          <p:nvPr>
            <p:ph type="body" idx="1"/>
          </p:nvPr>
        </p:nvSpPr>
        <p:spPr>
          <a:noFill/>
          <a:ln w="9525"/>
        </p:spPr>
        <p:txBody>
          <a:bodyPr/>
          <a:lstStyle/>
          <a:p>
            <a:endParaRPr lang="en-GB"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tags" Target="../tags/tag2.xml"/><Relationship Id="rId2" Type="http://schemas.openxmlformats.org/officeDocument/2006/relationships/slideMaster" Target="../slideMasters/slideMaster1.xml"/><Relationship Id="rId3" Type="http://schemas.openxmlformats.org/officeDocument/2006/relationships/image" Target="../media/image1.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tags" Target="../tags/tag3.xml"/><Relationship Id="rId2" Type="http://schemas.openxmlformats.org/officeDocument/2006/relationships/slideMaster" Target="../slideMasters/slideMaster1.xml"/><Relationship Id="rId3" Type="http://schemas.openxmlformats.org/officeDocument/2006/relationships/image" Target="../media/image1.jpe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38"/>
            <a:ext cx="84201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28456F3-39A7-4943-A8EF-E30F23FAF705}" type="datetimeFigureOut">
              <a:rPr lang="en-US" smtClean="0"/>
              <a:pPr/>
              <a:t>7/31/17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22C559-185B-45BC-9645-66A2B51D4B61}" type="slidenum">
              <a:rPr lang="en-US" smtClean="0"/>
              <a:pPr/>
              <a:t>‹#›</a:t>
            </a:fld>
            <a:endParaRPr lang="en-US"/>
          </a:p>
        </p:txBody>
      </p:sp>
      <p:sp>
        <p:nvSpPr>
          <p:cNvPr id="7" name="Rectangle 216"/>
          <p:cNvSpPr>
            <a:spLocks noChangeArrowheads="1"/>
          </p:cNvSpPr>
          <p:nvPr userDrawn="1"/>
        </p:nvSpPr>
        <p:spPr bwMode="blackGray">
          <a:xfrm>
            <a:off x="0" y="0"/>
            <a:ext cx="9906000" cy="774700"/>
          </a:xfrm>
          <a:prstGeom prst="rect">
            <a:avLst/>
          </a:prstGeom>
          <a:gradFill rotWithShape="1">
            <a:gsLst>
              <a:gs pos="0">
                <a:srgbClr val="58443B"/>
              </a:gs>
              <a:gs pos="100000">
                <a:srgbClr val="987566"/>
              </a:gs>
            </a:gsLst>
            <a:lin ang="0" scaled="1"/>
          </a:gradFill>
          <a:ln w="9525">
            <a:noFill/>
            <a:miter lim="800000"/>
            <a:headEnd/>
            <a:tailEnd/>
          </a:ln>
          <a:effectLst/>
        </p:spPr>
        <p:txBody>
          <a:bodyPr wrap="none" lIns="45720" rIns="45720" anchor="ctr"/>
          <a:lstStyle/>
          <a:p>
            <a:pPr algn="l" eaLnBrk="0" hangingPunct="0">
              <a:defRPr/>
            </a:pPr>
            <a:endParaRPr lang="en-US" sz="1300" dirty="0">
              <a:latin typeface="Arial" pitchFamily="34" charset="0"/>
            </a:endParaRPr>
          </a:p>
        </p:txBody>
      </p:sp>
      <p:sp>
        <p:nvSpPr>
          <p:cNvPr id="8" name="Line 211"/>
          <p:cNvSpPr>
            <a:spLocks noChangeShapeType="1"/>
          </p:cNvSpPr>
          <p:nvPr userDrawn="1"/>
        </p:nvSpPr>
        <p:spPr bwMode="blackGray">
          <a:xfrm>
            <a:off x="0" y="774700"/>
            <a:ext cx="9906000" cy="0"/>
          </a:xfrm>
          <a:prstGeom prst="line">
            <a:avLst/>
          </a:prstGeom>
          <a:noFill/>
          <a:ln w="9525">
            <a:solidFill>
              <a:srgbClr val="808080"/>
            </a:solidFill>
            <a:round/>
            <a:headEnd/>
            <a:tailEnd/>
          </a:ln>
          <a:effectLst/>
        </p:spPr>
        <p:txBody>
          <a:bodyPr wrap="none" lIns="45720" rIns="45720" anchor="ctr"/>
          <a:lstStyle/>
          <a:p>
            <a:pPr algn="l" eaLnBrk="0" hangingPunct="0">
              <a:defRPr/>
            </a:pPr>
            <a:endParaRPr lang="en-US" sz="1300" dirty="0">
              <a:latin typeface="Arial" pitchFamily="34" charset="0"/>
            </a:endParaRPr>
          </a:p>
        </p:txBody>
      </p:sp>
      <p:sp>
        <p:nvSpPr>
          <p:cNvPr id="9" name="Rectangle 218"/>
          <p:cNvSpPr>
            <a:spLocks noChangeArrowheads="1"/>
          </p:cNvSpPr>
          <p:nvPr userDrawn="1"/>
        </p:nvSpPr>
        <p:spPr bwMode="blackGray">
          <a:xfrm>
            <a:off x="3411538" y="6553200"/>
            <a:ext cx="6037262" cy="304800"/>
          </a:xfrm>
          <a:prstGeom prst="rect">
            <a:avLst/>
          </a:prstGeom>
          <a:solidFill>
            <a:srgbClr val="EDE7E5"/>
          </a:solidFill>
          <a:ln w="9525">
            <a:noFill/>
            <a:miter lim="800000"/>
            <a:headEnd/>
            <a:tailEnd/>
          </a:ln>
          <a:effectLst/>
        </p:spPr>
        <p:txBody>
          <a:bodyPr wrap="none" lIns="45720" rIns="45720" anchor="ctr"/>
          <a:lstStyle/>
          <a:p>
            <a:pPr algn="l" eaLnBrk="0" hangingPunct="0">
              <a:defRPr/>
            </a:pPr>
            <a:endParaRPr lang="en-US" sz="1300" dirty="0">
              <a:latin typeface="Arial" pitchFamily="34" charset="0"/>
            </a:endParaRPr>
          </a:p>
        </p:txBody>
      </p:sp>
      <p:sp>
        <p:nvSpPr>
          <p:cNvPr id="10" name="Rectangle 219"/>
          <p:cNvSpPr>
            <a:spLocks noChangeArrowheads="1"/>
          </p:cNvSpPr>
          <p:nvPr userDrawn="1"/>
        </p:nvSpPr>
        <p:spPr bwMode="blackGray">
          <a:xfrm>
            <a:off x="9448800" y="6553200"/>
            <a:ext cx="457200" cy="304800"/>
          </a:xfrm>
          <a:prstGeom prst="rect">
            <a:avLst/>
          </a:prstGeom>
          <a:solidFill>
            <a:srgbClr val="58443B"/>
          </a:solidFill>
          <a:ln w="9525">
            <a:noFill/>
            <a:miter lim="800000"/>
            <a:headEnd/>
            <a:tailEnd/>
          </a:ln>
          <a:effectLst/>
        </p:spPr>
        <p:txBody>
          <a:bodyPr wrap="none" lIns="45720" rIns="45720" anchor="ctr"/>
          <a:lstStyle/>
          <a:p>
            <a:pPr algn="l" eaLnBrk="0" hangingPunct="0">
              <a:defRPr/>
            </a:pPr>
            <a:endParaRPr lang="en-US" sz="1300" dirty="0">
              <a:latin typeface="Arial" pitchFamily="34" charset="0"/>
            </a:endParaRPr>
          </a:p>
        </p:txBody>
      </p:sp>
      <p:sp>
        <p:nvSpPr>
          <p:cNvPr id="11" name="Text Box 220"/>
          <p:cNvSpPr txBox="1">
            <a:spLocks noChangeArrowheads="1"/>
          </p:cNvSpPr>
          <p:nvPr userDrawn="1">
            <p:custDataLst>
              <p:tags r:id="rId1"/>
            </p:custDataLst>
          </p:nvPr>
        </p:nvSpPr>
        <p:spPr bwMode="auto">
          <a:xfrm>
            <a:off x="6705600" y="6597650"/>
            <a:ext cx="1066800" cy="184150"/>
          </a:xfrm>
          <a:prstGeom prst="rect">
            <a:avLst/>
          </a:prstGeom>
          <a:noFill/>
          <a:ln w="9525">
            <a:noFill/>
            <a:miter lim="800000"/>
            <a:headEnd/>
            <a:tailEnd/>
          </a:ln>
          <a:effectLst/>
        </p:spPr>
        <p:txBody>
          <a:bodyPr wrap="none" lIns="0" tIns="0" rIns="0" bIns="0" anchor="b"/>
          <a:lstStyle/>
          <a:p>
            <a:pPr algn="r" defTabSz="839788" eaLnBrk="0" hangingPunct="0">
              <a:lnSpc>
                <a:spcPts val="825"/>
              </a:lnSpc>
              <a:defRPr/>
            </a:pPr>
            <a:endParaRPr lang="en-US" sz="800" dirty="0">
              <a:solidFill>
                <a:srgbClr val="D58B46"/>
              </a:solidFill>
              <a:latin typeface="Trebuchet MS" pitchFamily="34" charset="0"/>
            </a:endParaRPr>
          </a:p>
        </p:txBody>
      </p:sp>
      <p:sp>
        <p:nvSpPr>
          <p:cNvPr id="12" name="Text Box 221"/>
          <p:cNvSpPr txBox="1">
            <a:spLocks noChangeArrowheads="1"/>
          </p:cNvSpPr>
          <p:nvPr userDrawn="1"/>
        </p:nvSpPr>
        <p:spPr bwMode="blackGray">
          <a:xfrm>
            <a:off x="9417051" y="6592888"/>
            <a:ext cx="565150" cy="269474"/>
          </a:xfrm>
          <a:prstGeom prst="rect">
            <a:avLst/>
          </a:prstGeom>
          <a:noFill/>
          <a:ln w="9525">
            <a:noFill/>
            <a:miter lim="800000"/>
            <a:headEnd/>
            <a:tailEnd/>
          </a:ln>
          <a:effectLst/>
        </p:spPr>
        <p:txBody>
          <a:bodyPr lIns="41994" tIns="41994" rIns="41994" bIns="41994">
            <a:spAutoFit/>
          </a:bodyPr>
          <a:lstStyle/>
          <a:p>
            <a:pPr defTabSz="839788" eaLnBrk="0" hangingPunct="0">
              <a:spcBef>
                <a:spcPct val="50000"/>
              </a:spcBef>
              <a:defRPr/>
            </a:pPr>
            <a:fld id="{69764181-00D2-4167-9C62-6F8A62BF6AE6}" type="slidenum">
              <a:rPr lang="en-US" sz="1200" b="1">
                <a:solidFill>
                  <a:schemeClr val="bg1"/>
                </a:solidFill>
                <a:latin typeface="Trebuchet MS" pitchFamily="34" charset="0"/>
              </a:rPr>
              <a:pPr defTabSz="839788" eaLnBrk="0" hangingPunct="0">
                <a:spcBef>
                  <a:spcPct val="50000"/>
                </a:spcBef>
                <a:defRPr/>
              </a:pPr>
              <a:t>‹#›</a:t>
            </a:fld>
            <a:endParaRPr lang="en-US" sz="1200" b="1" dirty="0">
              <a:solidFill>
                <a:schemeClr val="bg1"/>
              </a:solidFill>
              <a:latin typeface="Trebuchet MS" pitchFamily="34" charset="0"/>
            </a:endParaRPr>
          </a:p>
        </p:txBody>
      </p:sp>
      <p:sp>
        <p:nvSpPr>
          <p:cNvPr id="13" name="Line 222"/>
          <p:cNvSpPr>
            <a:spLocks noChangeShapeType="1"/>
          </p:cNvSpPr>
          <p:nvPr userDrawn="1"/>
        </p:nvSpPr>
        <p:spPr bwMode="blackGray">
          <a:xfrm>
            <a:off x="0" y="6553200"/>
            <a:ext cx="9906000" cy="0"/>
          </a:xfrm>
          <a:prstGeom prst="line">
            <a:avLst/>
          </a:prstGeom>
          <a:noFill/>
          <a:ln w="9525">
            <a:solidFill>
              <a:srgbClr val="808080"/>
            </a:solidFill>
            <a:round/>
            <a:headEnd/>
            <a:tailEnd/>
          </a:ln>
          <a:effectLst/>
        </p:spPr>
        <p:txBody>
          <a:bodyPr wrap="none" lIns="45720" rIns="45720" anchor="ctr"/>
          <a:lstStyle/>
          <a:p>
            <a:pPr algn="l" eaLnBrk="0" hangingPunct="0">
              <a:defRPr/>
            </a:pPr>
            <a:endParaRPr lang="en-US" sz="1300" dirty="0">
              <a:latin typeface="Arial" pitchFamily="34" charset="0"/>
            </a:endParaRPr>
          </a:p>
        </p:txBody>
      </p:sp>
      <p:sp>
        <p:nvSpPr>
          <p:cNvPr id="14" name="Line 225"/>
          <p:cNvSpPr>
            <a:spLocks noChangeShapeType="1"/>
          </p:cNvSpPr>
          <p:nvPr userDrawn="1"/>
        </p:nvSpPr>
        <p:spPr bwMode="blackGray">
          <a:xfrm>
            <a:off x="3417889" y="6553200"/>
            <a:ext cx="0" cy="304800"/>
          </a:xfrm>
          <a:prstGeom prst="line">
            <a:avLst/>
          </a:prstGeom>
          <a:noFill/>
          <a:ln w="9525">
            <a:solidFill>
              <a:srgbClr val="808080"/>
            </a:solidFill>
            <a:round/>
            <a:headEnd/>
            <a:tailEnd/>
          </a:ln>
          <a:effectLst/>
        </p:spPr>
        <p:txBody>
          <a:bodyPr wrap="none" lIns="45720" rIns="45720" anchor="ctr"/>
          <a:lstStyle/>
          <a:p>
            <a:pPr algn="l" eaLnBrk="0" hangingPunct="0">
              <a:defRPr/>
            </a:pPr>
            <a:endParaRPr lang="en-US" sz="1300" dirty="0">
              <a:latin typeface="Arial" pitchFamily="34" charset="0"/>
            </a:endParaRPr>
          </a:p>
        </p:txBody>
      </p:sp>
      <p:sp>
        <p:nvSpPr>
          <p:cNvPr id="15" name="Line 226"/>
          <p:cNvSpPr>
            <a:spLocks noChangeShapeType="1"/>
          </p:cNvSpPr>
          <p:nvPr userDrawn="1"/>
        </p:nvSpPr>
        <p:spPr bwMode="blackGray">
          <a:xfrm>
            <a:off x="7950200" y="6553200"/>
            <a:ext cx="0" cy="304800"/>
          </a:xfrm>
          <a:prstGeom prst="line">
            <a:avLst/>
          </a:prstGeom>
          <a:noFill/>
          <a:ln w="9525">
            <a:solidFill>
              <a:srgbClr val="808080"/>
            </a:solidFill>
            <a:round/>
            <a:headEnd/>
            <a:tailEnd/>
          </a:ln>
          <a:effectLst/>
        </p:spPr>
        <p:txBody>
          <a:bodyPr wrap="none" lIns="45720" rIns="45720" anchor="ctr"/>
          <a:lstStyle/>
          <a:p>
            <a:pPr algn="l" eaLnBrk="0" hangingPunct="0">
              <a:defRPr/>
            </a:pPr>
            <a:endParaRPr lang="en-US" sz="1300" dirty="0">
              <a:latin typeface="Arial" pitchFamily="34" charset="0"/>
            </a:endParaRPr>
          </a:p>
        </p:txBody>
      </p:sp>
      <p:sp>
        <p:nvSpPr>
          <p:cNvPr id="16" name="TextBox 15"/>
          <p:cNvSpPr txBox="1"/>
          <p:nvPr userDrawn="1"/>
        </p:nvSpPr>
        <p:spPr>
          <a:xfrm>
            <a:off x="468313" y="6278571"/>
            <a:ext cx="2408237" cy="230187"/>
          </a:xfrm>
          <a:prstGeom prst="rect">
            <a:avLst/>
          </a:prstGeom>
          <a:noFill/>
        </p:spPr>
        <p:txBody>
          <a:bodyPr>
            <a:spAutoFit/>
          </a:bodyPr>
          <a:lstStyle/>
          <a:p>
            <a:pPr>
              <a:defRPr/>
            </a:pPr>
            <a:endParaRPr lang="en-US" dirty="0">
              <a:latin typeface="Arial" pitchFamily="34" charset="0"/>
            </a:endParaRPr>
          </a:p>
        </p:txBody>
      </p:sp>
      <p:pic>
        <p:nvPicPr>
          <p:cNvPr id="17" name="Picture 16" descr="jpm_chase_logo_final.jpg"/>
          <p:cNvPicPr>
            <a:picLocks noChangeAspect="1"/>
          </p:cNvPicPr>
          <p:nvPr userDrawn="1"/>
        </p:nvPicPr>
        <p:blipFill>
          <a:blip r:embed="rId3" cstate="print"/>
          <a:srcRect/>
          <a:stretch>
            <a:fillRect/>
          </a:stretch>
        </p:blipFill>
        <p:spPr bwMode="auto">
          <a:xfrm>
            <a:off x="63500" y="6629408"/>
            <a:ext cx="2743200" cy="182563"/>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28456F3-39A7-4943-A8EF-E30F23FAF705}" type="datetimeFigureOut">
              <a:rPr lang="en-US" smtClean="0"/>
              <a:pPr/>
              <a:t>7/31/17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22C559-185B-45BC-9645-66A2B51D4B6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13"/>
            <a:ext cx="84201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28456F3-39A7-4943-A8EF-E30F23FAF705}" type="datetimeFigureOut">
              <a:rPr lang="en-US" smtClean="0"/>
              <a:pPr/>
              <a:t>7/31/17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22C559-185B-45BC-9645-66A2B51D4B61}"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36575" y="1600206"/>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448300" y="1600206"/>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28456F3-39A7-4943-A8EF-E30F23FAF705}" type="datetimeFigureOut">
              <a:rPr lang="en-US" smtClean="0"/>
              <a:pPr/>
              <a:t>7/31/17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22C559-185B-45BC-9645-66A2B51D4B6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032115"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32115"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28456F3-39A7-4943-A8EF-E30F23FAF705}" type="datetimeFigureOut">
              <a:rPr lang="en-US" smtClean="0"/>
              <a:pPr/>
              <a:t>7/31/17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922C559-185B-45BC-9645-66A2B51D4B6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28456F3-39A7-4943-A8EF-E30F23FAF705}" type="datetimeFigureOut">
              <a:rPr lang="en-US" smtClean="0"/>
              <a:pPr/>
              <a:t>7/31/17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922C559-185B-45BC-9645-66A2B51D4B6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8456F3-39A7-4943-A8EF-E30F23FAF705}" type="datetimeFigureOut">
              <a:rPr lang="en-US" smtClean="0"/>
              <a:pPr/>
              <a:t>7/31/17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922C559-185B-45BC-9645-66A2B51D4B6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872972" y="273063"/>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95300" y="1435103"/>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28456F3-39A7-4943-A8EF-E30F23FAF705}" type="datetimeFigureOut">
              <a:rPr lang="en-US" smtClean="0"/>
              <a:pPr/>
              <a:t>7/31/17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22C559-185B-45BC-9645-66A2B51D4B6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28456F3-39A7-4943-A8EF-E30F23FAF705}" type="datetimeFigureOut">
              <a:rPr lang="en-US" smtClean="0"/>
              <a:pPr/>
              <a:t>7/31/17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22C559-185B-45BC-9645-66A2B51D4B6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28456F3-39A7-4943-A8EF-E30F23FAF705}" type="datetimeFigureOut">
              <a:rPr lang="en-US" smtClean="0"/>
              <a:pPr/>
              <a:t>7/31/17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22C559-185B-45BC-9645-66A2B51D4B6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780337" y="274651"/>
            <a:ext cx="2414588"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36578" y="274651"/>
            <a:ext cx="7078663"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28456F3-39A7-4943-A8EF-E30F23FAF705}" type="datetimeFigureOut">
              <a:rPr lang="en-US" smtClean="0"/>
              <a:pPr/>
              <a:t>7/31/17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22C559-185B-45BC-9645-66A2B51D4B61}"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28456F3-39A7-4943-A8EF-E30F23FAF705}" type="datetimeFigureOut">
              <a:rPr lang="en-US" smtClean="0"/>
              <a:pPr/>
              <a:t>7/31/17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922C559-185B-45BC-9645-66A2B51D4B61}" type="slidenum">
              <a:rPr lang="en-US" smtClean="0"/>
              <a:pPr/>
              <a:t>‹#›</a:t>
            </a:fld>
            <a:endParaRPr lang="en-US" dirty="0"/>
          </a:p>
        </p:txBody>
      </p:sp>
      <p:sp>
        <p:nvSpPr>
          <p:cNvPr id="7" name="Rectangle 216"/>
          <p:cNvSpPr>
            <a:spLocks noChangeArrowheads="1"/>
          </p:cNvSpPr>
          <p:nvPr userDrawn="1"/>
        </p:nvSpPr>
        <p:spPr bwMode="blackGray">
          <a:xfrm>
            <a:off x="0" y="0"/>
            <a:ext cx="9906000" cy="774700"/>
          </a:xfrm>
          <a:prstGeom prst="rect">
            <a:avLst/>
          </a:prstGeom>
          <a:gradFill rotWithShape="1">
            <a:gsLst>
              <a:gs pos="0">
                <a:srgbClr val="58443B"/>
              </a:gs>
              <a:gs pos="100000">
                <a:srgbClr val="987566"/>
              </a:gs>
            </a:gsLst>
            <a:lin ang="0" scaled="1"/>
          </a:gradFill>
          <a:ln w="9525">
            <a:noFill/>
            <a:miter lim="800000"/>
            <a:headEnd/>
            <a:tailEnd/>
          </a:ln>
          <a:effectLst/>
        </p:spPr>
        <p:txBody>
          <a:bodyPr wrap="none" lIns="45720" rIns="45720" anchor="ctr"/>
          <a:lstStyle/>
          <a:p>
            <a:pPr algn="l" eaLnBrk="0" hangingPunct="0">
              <a:defRPr/>
            </a:pPr>
            <a:endParaRPr lang="en-US" sz="1300" dirty="0">
              <a:latin typeface="Arial" pitchFamily="34" charset="0"/>
            </a:endParaRPr>
          </a:p>
        </p:txBody>
      </p:sp>
      <p:sp>
        <p:nvSpPr>
          <p:cNvPr id="8" name="Line 211"/>
          <p:cNvSpPr>
            <a:spLocks noChangeShapeType="1"/>
          </p:cNvSpPr>
          <p:nvPr userDrawn="1"/>
        </p:nvSpPr>
        <p:spPr bwMode="blackGray">
          <a:xfrm>
            <a:off x="0" y="774700"/>
            <a:ext cx="9906000" cy="0"/>
          </a:xfrm>
          <a:prstGeom prst="line">
            <a:avLst/>
          </a:prstGeom>
          <a:noFill/>
          <a:ln w="9525">
            <a:solidFill>
              <a:srgbClr val="808080"/>
            </a:solidFill>
            <a:round/>
            <a:headEnd/>
            <a:tailEnd/>
          </a:ln>
          <a:effectLst/>
        </p:spPr>
        <p:txBody>
          <a:bodyPr wrap="none" lIns="45720" rIns="45720" anchor="ctr"/>
          <a:lstStyle/>
          <a:p>
            <a:pPr algn="l" eaLnBrk="0" hangingPunct="0">
              <a:defRPr/>
            </a:pPr>
            <a:endParaRPr lang="en-US" sz="1300" dirty="0">
              <a:latin typeface="Arial" pitchFamily="34" charset="0"/>
            </a:endParaRPr>
          </a:p>
        </p:txBody>
      </p:sp>
      <p:sp>
        <p:nvSpPr>
          <p:cNvPr id="9" name="Rectangle 218"/>
          <p:cNvSpPr>
            <a:spLocks noChangeArrowheads="1"/>
          </p:cNvSpPr>
          <p:nvPr userDrawn="1"/>
        </p:nvSpPr>
        <p:spPr bwMode="blackGray">
          <a:xfrm>
            <a:off x="3411538" y="6553200"/>
            <a:ext cx="6037262" cy="304800"/>
          </a:xfrm>
          <a:prstGeom prst="rect">
            <a:avLst/>
          </a:prstGeom>
          <a:solidFill>
            <a:srgbClr val="EDE7E5"/>
          </a:solidFill>
          <a:ln w="9525">
            <a:noFill/>
            <a:miter lim="800000"/>
            <a:headEnd/>
            <a:tailEnd/>
          </a:ln>
          <a:effectLst/>
        </p:spPr>
        <p:txBody>
          <a:bodyPr wrap="none" lIns="45720" rIns="45720" anchor="ctr"/>
          <a:lstStyle/>
          <a:p>
            <a:pPr algn="l" eaLnBrk="0" hangingPunct="0">
              <a:defRPr/>
            </a:pPr>
            <a:endParaRPr lang="en-US" sz="1300" dirty="0">
              <a:latin typeface="Arial" pitchFamily="34" charset="0"/>
            </a:endParaRPr>
          </a:p>
        </p:txBody>
      </p:sp>
      <p:sp>
        <p:nvSpPr>
          <p:cNvPr id="10" name="Rectangle 219"/>
          <p:cNvSpPr>
            <a:spLocks noChangeArrowheads="1"/>
          </p:cNvSpPr>
          <p:nvPr userDrawn="1"/>
        </p:nvSpPr>
        <p:spPr bwMode="blackGray">
          <a:xfrm>
            <a:off x="9448800" y="6553200"/>
            <a:ext cx="457200" cy="304800"/>
          </a:xfrm>
          <a:prstGeom prst="rect">
            <a:avLst/>
          </a:prstGeom>
          <a:solidFill>
            <a:srgbClr val="58443B"/>
          </a:solidFill>
          <a:ln w="9525">
            <a:noFill/>
            <a:miter lim="800000"/>
            <a:headEnd/>
            <a:tailEnd/>
          </a:ln>
          <a:effectLst/>
        </p:spPr>
        <p:txBody>
          <a:bodyPr wrap="none" lIns="45720" rIns="45720" anchor="ctr"/>
          <a:lstStyle/>
          <a:p>
            <a:pPr algn="l" eaLnBrk="0" hangingPunct="0">
              <a:defRPr/>
            </a:pPr>
            <a:endParaRPr lang="en-US" sz="1300" dirty="0">
              <a:latin typeface="Arial" pitchFamily="34" charset="0"/>
            </a:endParaRPr>
          </a:p>
        </p:txBody>
      </p:sp>
      <p:sp>
        <p:nvSpPr>
          <p:cNvPr id="11" name="Text Box 220"/>
          <p:cNvSpPr txBox="1">
            <a:spLocks noChangeArrowheads="1"/>
          </p:cNvSpPr>
          <p:nvPr userDrawn="1">
            <p:custDataLst>
              <p:tags r:id="rId1"/>
            </p:custDataLst>
          </p:nvPr>
        </p:nvSpPr>
        <p:spPr bwMode="auto">
          <a:xfrm>
            <a:off x="6705600" y="6597650"/>
            <a:ext cx="1066800" cy="184150"/>
          </a:xfrm>
          <a:prstGeom prst="rect">
            <a:avLst/>
          </a:prstGeom>
          <a:noFill/>
          <a:ln w="9525">
            <a:noFill/>
            <a:miter lim="800000"/>
            <a:headEnd/>
            <a:tailEnd/>
          </a:ln>
          <a:effectLst/>
        </p:spPr>
        <p:txBody>
          <a:bodyPr wrap="none" lIns="0" tIns="0" rIns="0" bIns="0" anchor="b"/>
          <a:lstStyle/>
          <a:p>
            <a:pPr algn="r" defTabSz="839788" eaLnBrk="0" hangingPunct="0">
              <a:lnSpc>
                <a:spcPts val="825"/>
              </a:lnSpc>
              <a:defRPr/>
            </a:pPr>
            <a:endParaRPr lang="en-US" sz="800" dirty="0">
              <a:solidFill>
                <a:srgbClr val="D58B46"/>
              </a:solidFill>
              <a:latin typeface="Trebuchet MS" pitchFamily="34" charset="0"/>
            </a:endParaRPr>
          </a:p>
        </p:txBody>
      </p:sp>
      <p:sp>
        <p:nvSpPr>
          <p:cNvPr id="12" name="Text Box 221"/>
          <p:cNvSpPr txBox="1">
            <a:spLocks noChangeArrowheads="1"/>
          </p:cNvSpPr>
          <p:nvPr userDrawn="1"/>
        </p:nvSpPr>
        <p:spPr bwMode="blackGray">
          <a:xfrm>
            <a:off x="9417051" y="6592888"/>
            <a:ext cx="565150" cy="269474"/>
          </a:xfrm>
          <a:prstGeom prst="rect">
            <a:avLst/>
          </a:prstGeom>
          <a:noFill/>
          <a:ln w="9525">
            <a:noFill/>
            <a:miter lim="800000"/>
            <a:headEnd/>
            <a:tailEnd/>
          </a:ln>
          <a:effectLst/>
        </p:spPr>
        <p:txBody>
          <a:bodyPr lIns="41994" tIns="41994" rIns="41994" bIns="41994">
            <a:spAutoFit/>
          </a:bodyPr>
          <a:lstStyle/>
          <a:p>
            <a:pPr defTabSz="839788" eaLnBrk="0" hangingPunct="0">
              <a:spcBef>
                <a:spcPct val="50000"/>
              </a:spcBef>
              <a:defRPr/>
            </a:pPr>
            <a:fld id="{69764181-00D2-4167-9C62-6F8A62BF6AE6}" type="slidenum">
              <a:rPr lang="en-US" sz="1200" b="1">
                <a:solidFill>
                  <a:schemeClr val="bg1"/>
                </a:solidFill>
                <a:latin typeface="Trebuchet MS" pitchFamily="34" charset="0"/>
              </a:rPr>
              <a:pPr defTabSz="839788" eaLnBrk="0" hangingPunct="0">
                <a:spcBef>
                  <a:spcPct val="50000"/>
                </a:spcBef>
                <a:defRPr/>
              </a:pPr>
              <a:t>‹#›</a:t>
            </a:fld>
            <a:endParaRPr lang="en-US" sz="1200" b="1" dirty="0">
              <a:solidFill>
                <a:schemeClr val="bg1"/>
              </a:solidFill>
              <a:latin typeface="Trebuchet MS" pitchFamily="34" charset="0"/>
            </a:endParaRPr>
          </a:p>
        </p:txBody>
      </p:sp>
      <p:sp>
        <p:nvSpPr>
          <p:cNvPr id="13" name="Line 222"/>
          <p:cNvSpPr>
            <a:spLocks noChangeShapeType="1"/>
          </p:cNvSpPr>
          <p:nvPr userDrawn="1"/>
        </p:nvSpPr>
        <p:spPr bwMode="blackGray">
          <a:xfrm>
            <a:off x="0" y="6553200"/>
            <a:ext cx="9906000" cy="0"/>
          </a:xfrm>
          <a:prstGeom prst="line">
            <a:avLst/>
          </a:prstGeom>
          <a:noFill/>
          <a:ln w="9525">
            <a:solidFill>
              <a:srgbClr val="808080"/>
            </a:solidFill>
            <a:round/>
            <a:headEnd/>
            <a:tailEnd/>
          </a:ln>
          <a:effectLst/>
        </p:spPr>
        <p:txBody>
          <a:bodyPr wrap="none" lIns="45720" rIns="45720" anchor="ctr"/>
          <a:lstStyle/>
          <a:p>
            <a:pPr algn="l" eaLnBrk="0" hangingPunct="0">
              <a:defRPr/>
            </a:pPr>
            <a:endParaRPr lang="en-US" sz="1300" dirty="0">
              <a:latin typeface="Arial" pitchFamily="34" charset="0"/>
            </a:endParaRPr>
          </a:p>
        </p:txBody>
      </p:sp>
      <p:sp>
        <p:nvSpPr>
          <p:cNvPr id="14" name="Line 225"/>
          <p:cNvSpPr>
            <a:spLocks noChangeShapeType="1"/>
          </p:cNvSpPr>
          <p:nvPr userDrawn="1"/>
        </p:nvSpPr>
        <p:spPr bwMode="blackGray">
          <a:xfrm>
            <a:off x="3417889" y="6553200"/>
            <a:ext cx="0" cy="304800"/>
          </a:xfrm>
          <a:prstGeom prst="line">
            <a:avLst/>
          </a:prstGeom>
          <a:noFill/>
          <a:ln w="9525">
            <a:solidFill>
              <a:srgbClr val="808080"/>
            </a:solidFill>
            <a:round/>
            <a:headEnd/>
            <a:tailEnd/>
          </a:ln>
          <a:effectLst/>
        </p:spPr>
        <p:txBody>
          <a:bodyPr wrap="none" lIns="45720" rIns="45720" anchor="ctr"/>
          <a:lstStyle/>
          <a:p>
            <a:pPr algn="l" eaLnBrk="0" hangingPunct="0">
              <a:defRPr/>
            </a:pPr>
            <a:endParaRPr lang="en-US" sz="1300" dirty="0">
              <a:latin typeface="Arial" pitchFamily="34" charset="0"/>
            </a:endParaRPr>
          </a:p>
        </p:txBody>
      </p:sp>
      <p:sp>
        <p:nvSpPr>
          <p:cNvPr id="15" name="Line 226"/>
          <p:cNvSpPr>
            <a:spLocks noChangeShapeType="1"/>
          </p:cNvSpPr>
          <p:nvPr userDrawn="1"/>
        </p:nvSpPr>
        <p:spPr bwMode="blackGray">
          <a:xfrm>
            <a:off x="7950200" y="6553200"/>
            <a:ext cx="0" cy="304800"/>
          </a:xfrm>
          <a:prstGeom prst="line">
            <a:avLst/>
          </a:prstGeom>
          <a:noFill/>
          <a:ln w="9525">
            <a:solidFill>
              <a:srgbClr val="808080"/>
            </a:solidFill>
            <a:round/>
            <a:headEnd/>
            <a:tailEnd/>
          </a:ln>
          <a:effectLst/>
        </p:spPr>
        <p:txBody>
          <a:bodyPr wrap="none" lIns="45720" rIns="45720" anchor="ctr"/>
          <a:lstStyle/>
          <a:p>
            <a:pPr algn="l" eaLnBrk="0" hangingPunct="0">
              <a:defRPr/>
            </a:pPr>
            <a:endParaRPr lang="en-US" sz="1300" dirty="0">
              <a:latin typeface="Arial" pitchFamily="34" charset="0"/>
            </a:endParaRPr>
          </a:p>
        </p:txBody>
      </p:sp>
      <p:sp>
        <p:nvSpPr>
          <p:cNvPr id="16" name="TextBox 15"/>
          <p:cNvSpPr txBox="1"/>
          <p:nvPr userDrawn="1"/>
        </p:nvSpPr>
        <p:spPr>
          <a:xfrm>
            <a:off x="468313" y="6278571"/>
            <a:ext cx="2408237" cy="230187"/>
          </a:xfrm>
          <a:prstGeom prst="rect">
            <a:avLst/>
          </a:prstGeom>
          <a:noFill/>
        </p:spPr>
        <p:txBody>
          <a:bodyPr>
            <a:spAutoFit/>
          </a:bodyPr>
          <a:lstStyle/>
          <a:p>
            <a:pPr>
              <a:defRPr/>
            </a:pPr>
            <a:endParaRPr lang="en-US" dirty="0">
              <a:latin typeface="Arial" pitchFamily="34" charset="0"/>
            </a:endParaRPr>
          </a:p>
        </p:txBody>
      </p:sp>
      <p:pic>
        <p:nvPicPr>
          <p:cNvPr id="17" name="Picture 16" descr="jpm_chase_logo_final.jpg"/>
          <p:cNvPicPr>
            <a:picLocks noChangeAspect="1"/>
          </p:cNvPicPr>
          <p:nvPr userDrawn="1"/>
        </p:nvPicPr>
        <p:blipFill>
          <a:blip r:embed="rId3" cstate="print"/>
          <a:srcRect/>
          <a:stretch>
            <a:fillRect/>
          </a:stretch>
        </p:blipFill>
        <p:spPr bwMode="auto">
          <a:xfrm>
            <a:off x="63500" y="6629408"/>
            <a:ext cx="2743200" cy="18256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95300" y="1600206"/>
            <a:ext cx="89154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95300" y="6356363"/>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8456F3-39A7-4943-A8EF-E30F23FAF705}" type="datetimeFigureOut">
              <a:rPr lang="en-US" smtClean="0"/>
              <a:pPr/>
              <a:t>7/31/17</a:t>
            </a:fld>
            <a:endParaRPr lang="en-US"/>
          </a:p>
        </p:txBody>
      </p:sp>
      <p:sp>
        <p:nvSpPr>
          <p:cNvPr id="5" name="Footer Placeholder 4"/>
          <p:cNvSpPr>
            <a:spLocks noGrp="1"/>
          </p:cNvSpPr>
          <p:nvPr>
            <p:ph type="ftr" sz="quarter" idx="3"/>
          </p:nvPr>
        </p:nvSpPr>
        <p:spPr>
          <a:xfrm>
            <a:off x="3384550" y="6356363"/>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099300" y="6356363"/>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22C559-185B-45BC-9645-66A2B51D4B6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819" r:id="rId1"/>
    <p:sldLayoutId id="2147483820" r:id="rId2"/>
    <p:sldLayoutId id="2147483821" r:id="rId3"/>
    <p:sldLayoutId id="2147483822" r:id="rId4"/>
    <p:sldLayoutId id="2147483823" r:id="rId5"/>
    <p:sldLayoutId id="2147483824" r:id="rId6"/>
    <p:sldLayoutId id="2147483825" r:id="rId7"/>
    <p:sldLayoutId id="2147483826" r:id="rId8"/>
    <p:sldLayoutId id="2147483827" r:id="rId9"/>
    <p:sldLayoutId id="2147483828" r:id="rId10"/>
    <p:sldLayoutId id="2147483829" r:id="rId11"/>
    <p:sldLayoutId id="214748383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hyperlink" Target="mailto:jpmorgan_anti_corruption_compliance@restricted.chase.com"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Text Box 6"/>
          <p:cNvSpPr txBox="1">
            <a:spLocks noChangeArrowheads="1"/>
          </p:cNvSpPr>
          <p:nvPr/>
        </p:nvSpPr>
        <p:spPr bwMode="auto">
          <a:xfrm>
            <a:off x="1166818" y="1139825"/>
            <a:ext cx="7986713" cy="338554"/>
          </a:xfrm>
          <a:prstGeom prst="rect">
            <a:avLst/>
          </a:prstGeom>
          <a:noFill/>
          <a:ln w="9525" algn="ctr">
            <a:noFill/>
            <a:miter lim="800000"/>
            <a:headEnd/>
            <a:tailEnd/>
          </a:ln>
        </p:spPr>
        <p:txBody>
          <a:bodyPr>
            <a:spAutoFit/>
          </a:bodyPr>
          <a:lstStyle/>
          <a:p>
            <a:pPr marL="342900" indent="-342900" algn="l">
              <a:buFontTx/>
              <a:buChar char="•"/>
            </a:pPr>
            <a:endParaRPr lang="en-US" sz="1600" dirty="0">
              <a:latin typeface="Trebuchet MS" pitchFamily="34" charset="0"/>
            </a:endParaRPr>
          </a:p>
        </p:txBody>
      </p:sp>
      <p:sp>
        <p:nvSpPr>
          <p:cNvPr id="7" name="Text Placeholder 4"/>
          <p:cNvSpPr txBox="1">
            <a:spLocks/>
          </p:cNvSpPr>
          <p:nvPr/>
        </p:nvSpPr>
        <p:spPr>
          <a:xfrm>
            <a:off x="381000" y="914401"/>
            <a:ext cx="8305800" cy="5029200"/>
          </a:xfrm>
          <a:prstGeom prst="rect">
            <a:avLst/>
          </a:prstGeom>
        </p:spPr>
        <p:txBody>
          <a:bodyPr>
            <a:normAutofit/>
          </a:bodyPr>
          <a:lstStyle/>
          <a:p>
            <a:pPr marL="192088" marR="0" lvl="1" indent="-190500" algn="l" defTabSz="936625" rtl="0" eaLnBrk="0" fontAlgn="base" latinLnBrk="0" hangingPunct="0">
              <a:lnSpc>
                <a:spcPct val="110000"/>
              </a:lnSpc>
              <a:spcBef>
                <a:spcPct val="70000"/>
              </a:spcBef>
              <a:spcAft>
                <a:spcPct val="0"/>
              </a:spcAft>
              <a:buClr>
                <a:schemeClr val="accent1"/>
              </a:buClr>
              <a:buSzPct val="92000"/>
              <a:buFont typeface="Wingdings" pitchFamily="2" charset="2"/>
              <a:buChar char="§"/>
              <a:tabLst/>
              <a:defRPr/>
            </a:pPr>
            <a:endParaRPr kumimoji="0" lang="en-US" sz="3600" b="0" i="0" u="none" strike="noStrike" kern="0" cap="none" spc="0" normalizeH="0" baseline="0" noProof="0" dirty="0" smtClean="0">
              <a:ln>
                <a:noFill/>
              </a:ln>
              <a:solidFill>
                <a:schemeClr val="tx1"/>
              </a:solidFill>
              <a:effectLst/>
              <a:uLnTx/>
              <a:uFillTx/>
              <a:latin typeface="Trebuchet MS" pitchFamily="34" charset="0"/>
            </a:endParaRPr>
          </a:p>
          <a:p>
            <a:pPr marL="388938" marR="0" lvl="2" indent="-195263" algn="l" defTabSz="936625" rtl="0" eaLnBrk="0" fontAlgn="base" latinLnBrk="0" hangingPunct="0">
              <a:lnSpc>
                <a:spcPct val="110000"/>
              </a:lnSpc>
              <a:spcBef>
                <a:spcPct val="20000"/>
              </a:spcBef>
              <a:spcAft>
                <a:spcPct val="0"/>
              </a:spcAft>
              <a:buClr>
                <a:srgbClr val="C0C0C0"/>
              </a:buClr>
              <a:buSzPct val="92000"/>
              <a:buFontTx/>
              <a:buChar char="•"/>
              <a:tabLst/>
              <a:defRPr/>
            </a:pPr>
            <a:endParaRPr kumimoji="0" lang="en-US" sz="4200" b="0" i="0" u="none" strike="noStrike" kern="0" cap="none" spc="0" normalizeH="0" baseline="0" noProof="0" dirty="0" smtClean="0">
              <a:ln>
                <a:noFill/>
              </a:ln>
              <a:solidFill>
                <a:schemeClr val="tx1"/>
              </a:solidFill>
              <a:effectLst/>
              <a:uLnTx/>
              <a:uFillTx/>
              <a:latin typeface="Trebuchet MS" pitchFamily="34" charset="0"/>
            </a:endParaRPr>
          </a:p>
          <a:p>
            <a:pPr marL="600075" marR="0" lvl="3" indent="-209550" algn="l" defTabSz="936625" rtl="0" eaLnBrk="0" fontAlgn="base" latinLnBrk="0" hangingPunct="0">
              <a:lnSpc>
                <a:spcPct val="110000"/>
              </a:lnSpc>
              <a:spcBef>
                <a:spcPct val="0"/>
              </a:spcBef>
              <a:spcAft>
                <a:spcPct val="0"/>
              </a:spcAft>
              <a:buClr>
                <a:srgbClr val="C0C0C0"/>
              </a:buClr>
              <a:buSzTx/>
              <a:buFontTx/>
              <a:buNone/>
              <a:tabLst/>
              <a:defRPr/>
            </a:pPr>
            <a:endParaRPr kumimoji="0" lang="en-US" sz="4200" b="0" i="0" u="none" strike="noStrike" kern="0" cap="none" spc="0" normalizeH="0" baseline="0" noProof="0" dirty="0" smtClean="0">
              <a:ln>
                <a:noFill/>
              </a:ln>
              <a:solidFill>
                <a:schemeClr val="tx1"/>
              </a:solidFill>
              <a:effectLst/>
              <a:uLnTx/>
              <a:uFillTx/>
              <a:latin typeface="Trebuchet MS" pitchFamily="34" charset="0"/>
            </a:endParaRPr>
          </a:p>
          <a:p>
            <a:pPr marL="192088" marR="0" lvl="1" indent="-190500" algn="l" defTabSz="936625" rtl="0" eaLnBrk="0" fontAlgn="base" latinLnBrk="0" hangingPunct="0">
              <a:lnSpc>
                <a:spcPct val="110000"/>
              </a:lnSpc>
              <a:spcBef>
                <a:spcPct val="70000"/>
              </a:spcBef>
              <a:spcAft>
                <a:spcPct val="0"/>
              </a:spcAft>
              <a:buClr>
                <a:schemeClr val="accent1"/>
              </a:buClr>
              <a:buSzPct val="92000"/>
              <a:buFontTx/>
              <a:buChar char="•"/>
              <a:tabLst/>
              <a:defRPr/>
            </a:pPr>
            <a:endParaRPr kumimoji="0" lang="en-US" sz="4200" b="0" i="0" u="none" strike="noStrike" kern="0" cap="none" spc="0" normalizeH="0" baseline="0" noProof="0" dirty="0" smtClean="0">
              <a:ln>
                <a:noFill/>
              </a:ln>
              <a:solidFill>
                <a:schemeClr val="tx1"/>
              </a:solidFill>
              <a:effectLst/>
              <a:uLnTx/>
              <a:uFillTx/>
              <a:latin typeface="Trebuchet MS" pitchFamily="34" charset="0"/>
            </a:endParaRPr>
          </a:p>
          <a:p>
            <a:pPr marL="600075" marR="0" lvl="3" indent="-209550" algn="l" defTabSz="936625" rtl="0" eaLnBrk="0" fontAlgn="base" latinLnBrk="0" hangingPunct="0">
              <a:lnSpc>
                <a:spcPct val="110000"/>
              </a:lnSpc>
              <a:spcBef>
                <a:spcPct val="0"/>
              </a:spcBef>
              <a:spcAft>
                <a:spcPct val="0"/>
              </a:spcAft>
              <a:buClr>
                <a:srgbClr val="C0C0C0"/>
              </a:buClr>
              <a:buSzTx/>
              <a:buFontTx/>
              <a:buNone/>
              <a:tabLst/>
              <a:defRPr/>
            </a:pPr>
            <a:endParaRPr kumimoji="0" lang="en-US" sz="1300" b="0" i="0" u="none" strike="noStrike" kern="0" cap="none" spc="0" normalizeH="0" baseline="0" noProof="0" dirty="0" smtClean="0">
              <a:ln>
                <a:noFill/>
              </a:ln>
              <a:solidFill>
                <a:schemeClr val="tx1"/>
              </a:solidFill>
              <a:effectLst/>
              <a:uLnTx/>
              <a:uFillTx/>
              <a:latin typeface="Arial" charset="0"/>
            </a:endParaRPr>
          </a:p>
          <a:p>
            <a:pPr marL="192088" marR="0" lvl="1" indent="-190500" algn="l" defTabSz="936625" rtl="0" eaLnBrk="0" fontAlgn="base" latinLnBrk="0" hangingPunct="0">
              <a:lnSpc>
                <a:spcPct val="110000"/>
              </a:lnSpc>
              <a:spcBef>
                <a:spcPct val="70000"/>
              </a:spcBef>
              <a:spcAft>
                <a:spcPct val="0"/>
              </a:spcAft>
              <a:buClr>
                <a:schemeClr val="accent1"/>
              </a:buClr>
              <a:buSzPct val="92000"/>
              <a:buFont typeface="Wingdings" pitchFamily="2" charset="2"/>
              <a:buNone/>
              <a:tabLst/>
              <a:defRPr/>
            </a:pPr>
            <a:endParaRPr kumimoji="0" lang="en-US" sz="1200" b="0" i="0" u="none" strike="noStrike" kern="0" cap="none" spc="0" normalizeH="0" baseline="0" noProof="0" dirty="0" smtClean="0">
              <a:ln>
                <a:noFill/>
              </a:ln>
              <a:solidFill>
                <a:schemeClr val="tx1"/>
              </a:solidFill>
              <a:effectLst/>
              <a:uLnTx/>
              <a:uFillTx/>
              <a:latin typeface="Arial" charset="0"/>
            </a:endParaRPr>
          </a:p>
          <a:p>
            <a:pPr marL="342900" marR="0" lvl="0" indent="-342900" algn="l" defTabSz="936625" rtl="0" eaLnBrk="0" fontAlgn="base" latinLnBrk="0" hangingPunct="0">
              <a:lnSpc>
                <a:spcPct val="110000"/>
              </a:lnSpc>
              <a:spcBef>
                <a:spcPct val="70000"/>
              </a:spcBef>
              <a:spcAft>
                <a:spcPct val="0"/>
              </a:spcAft>
              <a:buClr>
                <a:srgbClr val="C0C0C0"/>
              </a:buClr>
              <a:buSzPct val="92000"/>
              <a:buFont typeface="Wingdings" pitchFamily="2" charset="2"/>
              <a:buNone/>
              <a:tabLst/>
              <a:defRPr/>
            </a:pPr>
            <a:endParaRPr kumimoji="0" lang="en-US" sz="1300" b="0" i="0" u="none" strike="noStrike" kern="0" cap="none" spc="0" normalizeH="0" baseline="0" noProof="0" dirty="0">
              <a:ln>
                <a:noFill/>
              </a:ln>
              <a:solidFill>
                <a:schemeClr val="tx1"/>
              </a:solidFill>
              <a:effectLst/>
              <a:uLnTx/>
              <a:uFillTx/>
              <a:latin typeface="Arial" charset="0"/>
              <a:ea typeface="+mn-ea"/>
              <a:cs typeface="+mn-cs"/>
            </a:endParaRPr>
          </a:p>
        </p:txBody>
      </p:sp>
      <p:sp>
        <p:nvSpPr>
          <p:cNvPr id="8" name="Text Placeholder 4"/>
          <p:cNvSpPr txBox="1">
            <a:spLocks/>
          </p:cNvSpPr>
          <p:nvPr/>
        </p:nvSpPr>
        <p:spPr>
          <a:xfrm>
            <a:off x="381000" y="992466"/>
            <a:ext cx="8907966" cy="4951141"/>
          </a:xfrm>
          <a:prstGeom prst="rect">
            <a:avLst/>
          </a:prstGeom>
        </p:spPr>
        <p:txBody>
          <a:bodyPr>
            <a:normAutofit/>
          </a:bodyPr>
          <a:lstStyle/>
          <a:p>
            <a:pPr marL="192088" marR="0" lvl="1" indent="-190500" algn="l" defTabSz="936625" rtl="0" eaLnBrk="0" fontAlgn="base" latinLnBrk="0" hangingPunct="0">
              <a:lnSpc>
                <a:spcPct val="110000"/>
              </a:lnSpc>
              <a:spcBef>
                <a:spcPct val="70000"/>
              </a:spcBef>
              <a:spcAft>
                <a:spcPct val="0"/>
              </a:spcAft>
              <a:buClr>
                <a:schemeClr val="accent1"/>
              </a:buClr>
              <a:buSzPct val="92000"/>
              <a:buFont typeface="Wingdings" pitchFamily="2" charset="2"/>
              <a:buNone/>
              <a:tabLst/>
              <a:defRPr/>
            </a:pPr>
            <a:endParaRPr kumimoji="0" lang="en-US" sz="3600" b="0" i="0" u="none" strike="noStrike" kern="0" cap="none" spc="0" normalizeH="0" baseline="0" noProof="0" dirty="0" smtClean="0">
              <a:ln>
                <a:noFill/>
              </a:ln>
              <a:solidFill>
                <a:schemeClr val="tx1"/>
              </a:solidFill>
              <a:effectLst/>
              <a:uLnTx/>
              <a:uFillTx/>
              <a:latin typeface="Trebuchet MS" pitchFamily="34" charset="0"/>
            </a:endParaRPr>
          </a:p>
          <a:p>
            <a:pPr marL="192088" marR="0" lvl="1" indent="-190500" algn="l" defTabSz="936625" rtl="0" eaLnBrk="0" fontAlgn="base" latinLnBrk="0" hangingPunct="0">
              <a:lnSpc>
                <a:spcPct val="110000"/>
              </a:lnSpc>
              <a:spcBef>
                <a:spcPct val="70000"/>
              </a:spcBef>
              <a:spcAft>
                <a:spcPct val="0"/>
              </a:spcAft>
              <a:buClr>
                <a:schemeClr val="accent1"/>
              </a:buClr>
              <a:buSzPct val="92000"/>
              <a:buFontTx/>
              <a:buChar char="•"/>
              <a:tabLst/>
              <a:defRPr/>
            </a:pPr>
            <a:endParaRPr kumimoji="0" lang="en-US" sz="4200" b="0" i="0" u="none" strike="noStrike" kern="0" cap="none" spc="0" normalizeH="0" baseline="0" noProof="0" dirty="0" smtClean="0">
              <a:ln>
                <a:noFill/>
              </a:ln>
              <a:solidFill>
                <a:schemeClr val="tx1"/>
              </a:solidFill>
              <a:effectLst/>
              <a:uLnTx/>
              <a:uFillTx/>
              <a:latin typeface="Trebuchet MS" pitchFamily="34" charset="0"/>
            </a:endParaRPr>
          </a:p>
          <a:p>
            <a:pPr marL="600075" marR="0" lvl="3" indent="-209550" algn="l" defTabSz="936625" rtl="0" eaLnBrk="0" fontAlgn="base" latinLnBrk="0" hangingPunct="0">
              <a:lnSpc>
                <a:spcPct val="110000"/>
              </a:lnSpc>
              <a:spcBef>
                <a:spcPct val="0"/>
              </a:spcBef>
              <a:spcAft>
                <a:spcPct val="0"/>
              </a:spcAft>
              <a:buClr>
                <a:srgbClr val="C0C0C0"/>
              </a:buClr>
              <a:buSzTx/>
              <a:buFontTx/>
              <a:buNone/>
              <a:tabLst/>
              <a:defRPr/>
            </a:pPr>
            <a:endParaRPr kumimoji="0" lang="en-US" sz="1300" b="0" i="0" u="none" strike="noStrike" kern="0" cap="none" spc="0" normalizeH="0" baseline="0" noProof="0" dirty="0" smtClean="0">
              <a:ln>
                <a:noFill/>
              </a:ln>
              <a:solidFill>
                <a:schemeClr val="tx1"/>
              </a:solidFill>
              <a:effectLst/>
              <a:uLnTx/>
              <a:uFillTx/>
              <a:latin typeface="Arial" charset="0"/>
            </a:endParaRPr>
          </a:p>
          <a:p>
            <a:pPr marL="192088" marR="0" lvl="1" indent="-190500" algn="l" defTabSz="936625" rtl="0" eaLnBrk="0" fontAlgn="base" latinLnBrk="0" hangingPunct="0">
              <a:lnSpc>
                <a:spcPct val="110000"/>
              </a:lnSpc>
              <a:spcBef>
                <a:spcPct val="70000"/>
              </a:spcBef>
              <a:spcAft>
                <a:spcPct val="0"/>
              </a:spcAft>
              <a:buClr>
                <a:schemeClr val="accent1"/>
              </a:buClr>
              <a:buSzPct val="92000"/>
              <a:buFont typeface="Wingdings" pitchFamily="2" charset="2"/>
              <a:buNone/>
              <a:tabLst/>
              <a:defRPr/>
            </a:pPr>
            <a:endParaRPr kumimoji="0" lang="en-US" sz="1200" b="0" i="0" u="none" strike="noStrike" kern="0" cap="none" spc="0" normalizeH="0" baseline="0" noProof="0" dirty="0" smtClean="0">
              <a:ln>
                <a:noFill/>
              </a:ln>
              <a:solidFill>
                <a:schemeClr val="tx1"/>
              </a:solidFill>
              <a:effectLst/>
              <a:uLnTx/>
              <a:uFillTx/>
              <a:latin typeface="Arial" charset="0"/>
            </a:endParaRPr>
          </a:p>
          <a:p>
            <a:pPr marL="342900" marR="0" lvl="0" indent="-342900" algn="l" defTabSz="936625" rtl="0" eaLnBrk="0" fontAlgn="base" latinLnBrk="0" hangingPunct="0">
              <a:lnSpc>
                <a:spcPct val="110000"/>
              </a:lnSpc>
              <a:spcBef>
                <a:spcPct val="70000"/>
              </a:spcBef>
              <a:spcAft>
                <a:spcPct val="0"/>
              </a:spcAft>
              <a:buClr>
                <a:srgbClr val="C0C0C0"/>
              </a:buClr>
              <a:buSzPct val="92000"/>
              <a:buFont typeface="Wingdings" pitchFamily="2" charset="2"/>
              <a:buNone/>
              <a:tabLst/>
              <a:defRPr/>
            </a:pPr>
            <a:endParaRPr kumimoji="0" lang="en-US" sz="1300" b="0" i="0" u="none" strike="noStrike" kern="0" cap="none" spc="0" normalizeH="0" baseline="0" noProof="0" dirty="0">
              <a:ln>
                <a:noFill/>
              </a:ln>
              <a:solidFill>
                <a:schemeClr val="tx1"/>
              </a:solidFill>
              <a:effectLst/>
              <a:uLnTx/>
              <a:uFillTx/>
              <a:latin typeface="Arial" charset="0"/>
              <a:ea typeface="+mn-ea"/>
              <a:cs typeface="+mn-cs"/>
            </a:endParaRPr>
          </a:p>
        </p:txBody>
      </p:sp>
      <p:sp>
        <p:nvSpPr>
          <p:cNvPr id="9" name="Text Placeholder 4"/>
          <p:cNvSpPr txBox="1">
            <a:spLocks/>
          </p:cNvSpPr>
          <p:nvPr/>
        </p:nvSpPr>
        <p:spPr>
          <a:xfrm>
            <a:off x="381000" y="1295400"/>
            <a:ext cx="8305800" cy="4648200"/>
          </a:xfrm>
          <a:prstGeom prst="rect">
            <a:avLst/>
          </a:prstGeom>
        </p:spPr>
        <p:txBody>
          <a:bodyPr>
            <a:normAutofit/>
          </a:bodyPr>
          <a:lstStyle/>
          <a:p>
            <a:pPr marL="342900" marR="0" lvl="0" indent="-342900" algn="l" defTabSz="936625" rtl="0" eaLnBrk="0" fontAlgn="base" latinLnBrk="0" hangingPunct="0">
              <a:lnSpc>
                <a:spcPct val="110000"/>
              </a:lnSpc>
              <a:spcBef>
                <a:spcPct val="70000"/>
              </a:spcBef>
              <a:spcAft>
                <a:spcPct val="0"/>
              </a:spcAft>
              <a:buClr>
                <a:srgbClr val="C0C0C0"/>
              </a:buClr>
              <a:buSzPct val="92000"/>
              <a:buFont typeface="Wingdings" pitchFamily="2" charset="2"/>
              <a:buNone/>
              <a:tabLst/>
              <a:defRPr/>
            </a:pPr>
            <a:endParaRPr kumimoji="0" lang="en-US" sz="4000" b="0" i="0" u="none" strike="noStrike" kern="0" cap="none" spc="0" normalizeH="0" baseline="0" noProof="0" dirty="0">
              <a:ln>
                <a:noFill/>
              </a:ln>
              <a:solidFill>
                <a:schemeClr val="tx1"/>
              </a:solidFill>
              <a:effectLst/>
              <a:uLnTx/>
              <a:uFillTx/>
              <a:latin typeface="Arial" charset="0"/>
              <a:ea typeface="+mn-ea"/>
              <a:cs typeface="+mn-cs"/>
            </a:endParaRPr>
          </a:p>
        </p:txBody>
      </p:sp>
      <p:pic>
        <p:nvPicPr>
          <p:cNvPr id="11" name="Picture 2" descr=" IB_Wide_PPT_Graphic_829_LRG"/>
          <p:cNvPicPr>
            <a:picLocks noChangeAspect="1" noChangeArrowheads="1"/>
          </p:cNvPicPr>
          <p:nvPr/>
        </p:nvPicPr>
        <p:blipFill>
          <a:blip r:embed="rId3" cstate="print"/>
          <a:srcRect/>
          <a:stretch>
            <a:fillRect/>
          </a:stretch>
        </p:blipFill>
        <p:spPr bwMode="auto">
          <a:xfrm>
            <a:off x="0" y="38242"/>
            <a:ext cx="9907588" cy="6859588"/>
          </a:xfrm>
          <a:prstGeom prst="rect">
            <a:avLst/>
          </a:prstGeom>
          <a:solidFill>
            <a:srgbClr val="523528"/>
          </a:solidFill>
          <a:ln w="9525">
            <a:noFill/>
            <a:miter lim="800000"/>
            <a:headEnd/>
            <a:tailEnd/>
          </a:ln>
        </p:spPr>
      </p:pic>
      <p:sp>
        <p:nvSpPr>
          <p:cNvPr id="12" name="Rectangle 11"/>
          <p:cNvSpPr/>
          <p:nvPr/>
        </p:nvSpPr>
        <p:spPr>
          <a:xfrm>
            <a:off x="2476507" y="602194"/>
            <a:ext cx="6957432" cy="1631216"/>
          </a:xfrm>
          <a:prstGeom prst="rect">
            <a:avLst/>
          </a:prstGeom>
        </p:spPr>
        <p:txBody>
          <a:bodyPr wrap="square">
            <a:spAutoFit/>
          </a:bodyPr>
          <a:lstStyle/>
          <a:p>
            <a:pPr algn="r" defTabSz="858838" eaLnBrk="0" hangingPunct="0"/>
            <a:r>
              <a:rPr lang="en-US" sz="2000" b="1" dirty="0" smtClean="0">
                <a:solidFill>
                  <a:srgbClr val="FFFFFF"/>
                </a:solidFill>
                <a:latin typeface="Trebuchet MS" pitchFamily="34" charset="0"/>
                <a:cs typeface="Arial" pitchFamily="34" charset="0"/>
              </a:rPr>
              <a:t>Anti-Corruption Training</a:t>
            </a:r>
          </a:p>
          <a:p>
            <a:pPr algn="r" defTabSz="858838" eaLnBrk="0" hangingPunct="0"/>
            <a:endParaRPr lang="en-US" sz="2000" b="1" dirty="0" smtClean="0">
              <a:solidFill>
                <a:srgbClr val="FFFFFF"/>
              </a:solidFill>
              <a:latin typeface="Trebuchet MS" pitchFamily="34" charset="0"/>
            </a:endParaRPr>
          </a:p>
          <a:p>
            <a:pPr algn="r" defTabSz="858838" eaLnBrk="0" hangingPunct="0"/>
            <a:endParaRPr lang="en-US" sz="2000" b="1" dirty="0" smtClean="0">
              <a:solidFill>
                <a:srgbClr val="FFFFFF"/>
              </a:solidFill>
              <a:latin typeface="Trebuchet MS" pitchFamily="34" charset="0"/>
            </a:endParaRPr>
          </a:p>
          <a:p>
            <a:pPr algn="r" defTabSz="858838" eaLnBrk="0" hangingPunct="0"/>
            <a:endParaRPr lang="en-US" sz="2000" b="1" dirty="0" smtClean="0">
              <a:solidFill>
                <a:srgbClr val="FFFFFF"/>
              </a:solidFill>
              <a:latin typeface="Trebuchet MS" pitchFamily="34" charset="0"/>
            </a:endParaRPr>
          </a:p>
          <a:p>
            <a:pPr algn="r" defTabSz="858838" eaLnBrk="0" hangingPunct="0"/>
            <a:endParaRPr lang="en-US" sz="2000" dirty="0">
              <a:solidFill>
                <a:schemeClr val="bg1"/>
              </a:solidFill>
              <a:latin typeface="Trebuchet MS" pitchFamily="34" charset="0"/>
            </a:endParaRPr>
          </a:p>
        </p:txBody>
      </p:sp>
      <p:sp>
        <p:nvSpPr>
          <p:cNvPr id="13" name="TextBox 12"/>
          <p:cNvSpPr txBox="1"/>
          <p:nvPr/>
        </p:nvSpPr>
        <p:spPr>
          <a:xfrm>
            <a:off x="167268" y="6322741"/>
            <a:ext cx="1977483" cy="369332"/>
          </a:xfrm>
          <a:prstGeom prst="rect">
            <a:avLst/>
          </a:prstGeom>
          <a:noFill/>
        </p:spPr>
        <p:txBody>
          <a:bodyPr wrap="square" rtlCol="0">
            <a:spAutoFit/>
          </a:bodyPr>
          <a:lstStyle/>
          <a:p>
            <a:r>
              <a:rPr lang="en-US" dirty="0" smtClean="0">
                <a:solidFill>
                  <a:schemeClr val="bg2">
                    <a:lumMod val="10000"/>
                  </a:schemeClr>
                </a:solidFill>
              </a:rPr>
              <a:t>© 2012 JPMorgan Chase &amp; Co</a:t>
            </a:r>
          </a:p>
          <a:p>
            <a:r>
              <a:rPr lang="en-US" dirty="0" smtClean="0">
                <a:solidFill>
                  <a:schemeClr val="bg2">
                    <a:lumMod val="10000"/>
                  </a:schemeClr>
                </a:solidFill>
              </a:rPr>
              <a:t>All rights reserved.</a:t>
            </a:r>
            <a:endParaRPr lang="en-US" dirty="0">
              <a:solidFill>
                <a:schemeClr val="bg2">
                  <a:lumMod val="10000"/>
                </a:schemeClr>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ctrTitle"/>
          </p:nvPr>
        </p:nvSpPr>
        <p:spPr>
          <a:xfrm>
            <a:off x="490654" y="133816"/>
            <a:ext cx="6289287" cy="613316"/>
          </a:xfrm>
        </p:spPr>
        <p:txBody>
          <a:bodyPr/>
          <a:lstStyle/>
          <a:p>
            <a:pPr algn="l"/>
            <a:r>
              <a:rPr lang="en-US" sz="2000" dirty="0" smtClean="0">
                <a:solidFill>
                  <a:schemeClr val="bg1"/>
                </a:solidFill>
                <a:latin typeface="Trebuchet MS" pitchFamily="34" charset="0"/>
                <a:cs typeface="Arial" pitchFamily="34" charset="0"/>
              </a:rPr>
              <a:t>Complying With Anti-Corruption Laws</a:t>
            </a:r>
          </a:p>
        </p:txBody>
      </p:sp>
      <p:sp>
        <p:nvSpPr>
          <p:cNvPr id="8195" name="Text Box 6"/>
          <p:cNvSpPr txBox="1">
            <a:spLocks noChangeArrowheads="1"/>
          </p:cNvSpPr>
          <p:nvPr/>
        </p:nvSpPr>
        <p:spPr bwMode="auto">
          <a:xfrm>
            <a:off x="289933" y="973008"/>
            <a:ext cx="9240644" cy="5262979"/>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3500000" scaled="1"/>
            <a:tileRect/>
          </a:gradFill>
          <a:ln w="9525" algn="ctr">
            <a:noFill/>
            <a:miter lim="800000"/>
            <a:headEnd/>
            <a:tailEnd/>
          </a:ln>
        </p:spPr>
        <p:txBody>
          <a:bodyPr wrap="square" anchor="ctr">
            <a:spAutoFit/>
          </a:bodyPr>
          <a:lstStyle/>
          <a:p>
            <a:pPr marL="0" indent="0" algn="l" eaLnBrk="1" hangingPunct="1">
              <a:lnSpc>
                <a:spcPct val="80000"/>
              </a:lnSpc>
              <a:buFontTx/>
              <a:buNone/>
              <a:tabLst>
                <a:tab pos="361950" algn="l"/>
              </a:tabLst>
            </a:pPr>
            <a:endParaRPr lang="en-GB" sz="1400" b="1" i="1" dirty="0" smtClean="0"/>
          </a:p>
          <a:p>
            <a:pPr marL="0" indent="0" eaLnBrk="1" hangingPunct="1">
              <a:lnSpc>
                <a:spcPct val="80000"/>
              </a:lnSpc>
              <a:buFontTx/>
              <a:buNone/>
              <a:tabLst>
                <a:tab pos="361950" algn="l"/>
              </a:tabLst>
            </a:pPr>
            <a:endParaRPr lang="en-GB" sz="1800" b="1" i="1" dirty="0" smtClean="0"/>
          </a:p>
          <a:p>
            <a:pPr marL="0" indent="0" eaLnBrk="1" hangingPunct="1">
              <a:lnSpc>
                <a:spcPct val="80000"/>
              </a:lnSpc>
              <a:buFontTx/>
              <a:buNone/>
              <a:tabLst>
                <a:tab pos="361950" algn="l"/>
              </a:tabLst>
            </a:pPr>
            <a:endParaRPr lang="en-GB" sz="1800" b="1" i="1" dirty="0" smtClean="0"/>
          </a:p>
          <a:p>
            <a:pPr marL="0" indent="0" eaLnBrk="1" hangingPunct="1">
              <a:lnSpc>
                <a:spcPct val="80000"/>
              </a:lnSpc>
              <a:buFontTx/>
              <a:buNone/>
              <a:tabLst>
                <a:tab pos="361950" algn="l"/>
              </a:tabLst>
            </a:pPr>
            <a:endParaRPr lang="en-GB" sz="1800" b="1" i="1" dirty="0" smtClean="0"/>
          </a:p>
          <a:p>
            <a:pPr marL="0" indent="0" eaLnBrk="1" hangingPunct="1">
              <a:lnSpc>
                <a:spcPct val="80000"/>
              </a:lnSpc>
              <a:buFontTx/>
              <a:buNone/>
              <a:tabLst>
                <a:tab pos="361950" algn="l"/>
              </a:tabLst>
            </a:pPr>
            <a:r>
              <a:rPr lang="en-GB" sz="2000" b="1" i="1" dirty="0" smtClean="0">
                <a:latin typeface="Trebuchet MS" pitchFamily="34" charset="0"/>
              </a:rPr>
              <a:t>JPMorgan Chase (“JPMC”) has zero tolerance for bribery. </a:t>
            </a:r>
          </a:p>
          <a:p>
            <a:pPr marL="0" indent="0" eaLnBrk="1" hangingPunct="1">
              <a:lnSpc>
                <a:spcPct val="80000"/>
              </a:lnSpc>
              <a:buFontTx/>
              <a:buNone/>
              <a:tabLst>
                <a:tab pos="361950" algn="l"/>
              </a:tabLst>
            </a:pPr>
            <a:endParaRPr lang="en-GB" sz="1800" b="1" i="1" dirty="0" smtClean="0">
              <a:latin typeface="Trebuchet MS" pitchFamily="34" charset="0"/>
            </a:endParaRPr>
          </a:p>
          <a:p>
            <a:pPr algn="just" eaLnBrk="1" hangingPunct="1">
              <a:lnSpc>
                <a:spcPct val="80000"/>
              </a:lnSpc>
              <a:tabLst>
                <a:tab pos="361950" algn="l"/>
              </a:tabLst>
            </a:pPr>
            <a:endParaRPr lang="en-GB" sz="1600" dirty="0" smtClean="0">
              <a:latin typeface="Trebuchet MS" pitchFamily="34" charset="0"/>
            </a:endParaRPr>
          </a:p>
          <a:p>
            <a:pPr algn="just" eaLnBrk="1" hangingPunct="1">
              <a:lnSpc>
                <a:spcPct val="80000"/>
              </a:lnSpc>
              <a:tabLst>
                <a:tab pos="361950" algn="l"/>
              </a:tabLst>
            </a:pPr>
            <a:endParaRPr lang="en-GB" sz="1800" dirty="0" smtClean="0">
              <a:latin typeface="Trebuchet MS" pitchFamily="34" charset="0"/>
            </a:endParaRPr>
          </a:p>
          <a:p>
            <a:pPr algn="just" eaLnBrk="1" hangingPunct="1">
              <a:lnSpc>
                <a:spcPct val="80000"/>
              </a:lnSpc>
              <a:tabLst>
                <a:tab pos="361950" algn="l"/>
              </a:tabLst>
            </a:pPr>
            <a:r>
              <a:rPr lang="en-GB" sz="1800" dirty="0" smtClean="0">
                <a:latin typeface="Trebuchet MS" pitchFamily="34" charset="0"/>
              </a:rPr>
              <a:t>It is our policy to comply with the anti-corruption laws that apply to our firm’s operations, including the U.S. Foreign Corrupt Practices Act (FCPA), the UK Bribery Act, and anti-corruption laws and regulations of other countries in which we conduct business. </a:t>
            </a:r>
          </a:p>
          <a:p>
            <a:pPr algn="just" eaLnBrk="1" hangingPunct="1">
              <a:lnSpc>
                <a:spcPct val="80000"/>
              </a:lnSpc>
              <a:tabLst>
                <a:tab pos="361950" algn="l"/>
              </a:tabLst>
            </a:pPr>
            <a:endParaRPr lang="en-GB" sz="1600" dirty="0" smtClean="0">
              <a:latin typeface="Trebuchet MS" pitchFamily="34" charset="0"/>
            </a:endParaRPr>
          </a:p>
          <a:p>
            <a:pPr algn="just" eaLnBrk="1" hangingPunct="1">
              <a:lnSpc>
                <a:spcPct val="80000"/>
              </a:lnSpc>
              <a:tabLst>
                <a:tab pos="361950" algn="l"/>
              </a:tabLst>
            </a:pPr>
            <a:endParaRPr lang="en-GB" sz="1600" dirty="0" smtClean="0">
              <a:latin typeface="Trebuchet MS" pitchFamily="34" charset="0"/>
            </a:endParaRPr>
          </a:p>
          <a:p>
            <a:pPr algn="just" eaLnBrk="1" hangingPunct="1">
              <a:lnSpc>
                <a:spcPct val="80000"/>
              </a:lnSpc>
              <a:tabLst>
                <a:tab pos="361950" algn="l"/>
              </a:tabLst>
            </a:pPr>
            <a:endParaRPr lang="en-GB" sz="1600" dirty="0" smtClean="0">
              <a:latin typeface="Trebuchet MS" pitchFamily="34" charset="0"/>
            </a:endParaRPr>
          </a:p>
          <a:p>
            <a:pPr algn="just" eaLnBrk="1" hangingPunct="1">
              <a:lnSpc>
                <a:spcPct val="80000"/>
              </a:lnSpc>
              <a:tabLst>
                <a:tab pos="361950" algn="l"/>
              </a:tabLst>
            </a:pPr>
            <a:endParaRPr lang="en-GB" sz="1600" dirty="0" smtClean="0">
              <a:latin typeface="Trebuchet MS" pitchFamily="34" charset="0"/>
            </a:endParaRPr>
          </a:p>
          <a:p>
            <a:pPr algn="just" eaLnBrk="1" hangingPunct="1">
              <a:lnSpc>
                <a:spcPct val="80000"/>
              </a:lnSpc>
              <a:tabLst>
                <a:tab pos="361950" algn="l"/>
              </a:tabLst>
            </a:pPr>
            <a:endParaRPr lang="en-GB" sz="1600" dirty="0" smtClean="0">
              <a:latin typeface="Trebuchet MS" pitchFamily="34" charset="0"/>
            </a:endParaRPr>
          </a:p>
          <a:p>
            <a:pPr algn="just" eaLnBrk="1" hangingPunct="1">
              <a:lnSpc>
                <a:spcPct val="80000"/>
              </a:lnSpc>
              <a:tabLst>
                <a:tab pos="361950" algn="l"/>
              </a:tabLst>
            </a:pPr>
            <a:endParaRPr lang="en-GB" sz="1600" dirty="0" smtClean="0">
              <a:latin typeface="Trebuchet MS" pitchFamily="34" charset="0"/>
            </a:endParaRPr>
          </a:p>
          <a:p>
            <a:pPr algn="just" eaLnBrk="1" hangingPunct="1">
              <a:lnSpc>
                <a:spcPct val="80000"/>
              </a:lnSpc>
              <a:tabLst>
                <a:tab pos="361950" algn="l"/>
              </a:tabLst>
            </a:pPr>
            <a:endParaRPr lang="en-GB" sz="1600" dirty="0" smtClean="0">
              <a:latin typeface="Trebuchet MS" pitchFamily="34" charset="0"/>
            </a:endParaRPr>
          </a:p>
          <a:p>
            <a:pPr algn="just" eaLnBrk="1" hangingPunct="1">
              <a:lnSpc>
                <a:spcPct val="80000"/>
              </a:lnSpc>
              <a:tabLst>
                <a:tab pos="361950" algn="l"/>
              </a:tabLst>
            </a:pPr>
            <a:endParaRPr lang="en-GB" sz="1600" dirty="0" smtClean="0">
              <a:latin typeface="Trebuchet MS" pitchFamily="34" charset="0"/>
            </a:endParaRPr>
          </a:p>
          <a:p>
            <a:pPr marL="234950" indent="-234950" algn="just" eaLnBrk="1" hangingPunct="1">
              <a:lnSpc>
                <a:spcPct val="80000"/>
              </a:lnSpc>
              <a:buFont typeface="Wingdings" pitchFamily="2" charset="2"/>
              <a:buChar char="Ø"/>
              <a:tabLst>
                <a:tab pos="361950" algn="l"/>
              </a:tabLst>
            </a:pPr>
            <a:endParaRPr lang="en-GB" sz="1600" dirty="0" smtClean="0"/>
          </a:p>
          <a:p>
            <a:pPr marL="0" indent="0" algn="just" eaLnBrk="1" hangingPunct="1">
              <a:lnSpc>
                <a:spcPct val="80000"/>
              </a:lnSpc>
              <a:tabLst>
                <a:tab pos="361950" algn="l"/>
              </a:tabLst>
            </a:pPr>
            <a:endParaRPr lang="en-GB" sz="1600" dirty="0" smtClean="0"/>
          </a:p>
          <a:p>
            <a:pPr marL="0" indent="0" algn="l" eaLnBrk="1" hangingPunct="1">
              <a:lnSpc>
                <a:spcPct val="80000"/>
              </a:lnSpc>
              <a:tabLst>
                <a:tab pos="361950" algn="l"/>
              </a:tabLst>
            </a:pPr>
            <a:endParaRPr lang="en-GB" sz="1600" dirty="0" smtClean="0"/>
          </a:p>
          <a:p>
            <a:pPr marL="0" indent="0" algn="l" eaLnBrk="1" hangingPunct="1">
              <a:lnSpc>
                <a:spcPct val="80000"/>
              </a:lnSpc>
              <a:tabLst>
                <a:tab pos="361950" algn="l"/>
              </a:tabLst>
            </a:pPr>
            <a:endParaRPr lang="en-GB" sz="1600" dirty="0" smtClean="0"/>
          </a:p>
          <a:p>
            <a:pPr marL="0" indent="0" algn="l" eaLnBrk="1" hangingPunct="1">
              <a:lnSpc>
                <a:spcPct val="80000"/>
              </a:lnSpc>
              <a:tabLst>
                <a:tab pos="361950" algn="l"/>
              </a:tabLst>
            </a:pPr>
            <a:r>
              <a:rPr lang="en-GB" sz="1600" dirty="0" smtClean="0"/>
              <a:t>	</a:t>
            </a:r>
          </a:p>
        </p:txBody>
      </p:sp>
      <p:sp>
        <p:nvSpPr>
          <p:cNvPr id="4" name="Right Arrow 3"/>
          <p:cNvSpPr/>
          <p:nvPr/>
        </p:nvSpPr>
        <p:spPr>
          <a:xfrm>
            <a:off x="613317" y="4538547"/>
            <a:ext cx="978408"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1683835" y="4181707"/>
            <a:ext cx="7597696" cy="1182030"/>
          </a:xfrm>
          <a:prstGeom prst="rect">
            <a:avLst/>
          </a:prstGeom>
          <a:solidFill>
            <a:schemeClr val="accent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1800" dirty="0" smtClean="0">
                <a:solidFill>
                  <a:schemeClr val="tx1"/>
                </a:solidFill>
                <a:latin typeface="Trebuchet MS" pitchFamily="34" charset="0"/>
                <a:cs typeface="Arial" pitchFamily="34" charset="0"/>
              </a:rPr>
              <a:t>As a third party engaged to represent JPMC in its interests, we also require YOU to comply with all applicable anti-corruption laws and with the principles articulated in this presentation at all times during the course of your engagement with us. </a:t>
            </a:r>
            <a:endParaRPr lang="en-US" sz="1800" dirty="0">
              <a:solidFill>
                <a:schemeClr val="tx1"/>
              </a:solidFill>
              <a:latin typeface="Trebuchet MS" pitchFamily="34" charset="0"/>
              <a:cs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ctrTitle"/>
          </p:nvPr>
        </p:nvSpPr>
        <p:spPr>
          <a:xfrm>
            <a:off x="490654" y="133816"/>
            <a:ext cx="8184995" cy="613316"/>
          </a:xfrm>
        </p:spPr>
        <p:txBody>
          <a:bodyPr>
            <a:normAutofit/>
          </a:bodyPr>
          <a:lstStyle/>
          <a:p>
            <a:pPr algn="l"/>
            <a:r>
              <a:rPr lang="en-US" sz="2000" dirty="0" smtClean="0">
                <a:solidFill>
                  <a:schemeClr val="bg1"/>
                </a:solidFill>
                <a:latin typeface="Trebuchet MS" pitchFamily="34" charset="0"/>
                <a:cs typeface="Arial" pitchFamily="34" charset="0"/>
              </a:rPr>
              <a:t>Anti-Bribery Laws</a:t>
            </a:r>
          </a:p>
        </p:txBody>
      </p:sp>
      <p:sp>
        <p:nvSpPr>
          <p:cNvPr id="8195" name="Text Box 6"/>
          <p:cNvSpPr txBox="1">
            <a:spLocks noChangeArrowheads="1"/>
          </p:cNvSpPr>
          <p:nvPr/>
        </p:nvSpPr>
        <p:spPr bwMode="auto">
          <a:xfrm>
            <a:off x="323384" y="825191"/>
            <a:ext cx="9311269" cy="5309146"/>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gradFill>
          <a:ln w="9525" algn="ctr">
            <a:solidFill>
              <a:schemeClr val="bg1">
                <a:lumMod val="95000"/>
              </a:schemeClr>
            </a:solidFill>
            <a:miter lim="800000"/>
            <a:headEnd/>
            <a:tailEnd/>
          </a:ln>
          <a:effectLst>
            <a:outerShdw blurRad="50800" dist="38100" dir="2700000" algn="tl" rotWithShape="0">
              <a:prstClr val="black">
                <a:alpha val="40000"/>
              </a:prstClr>
            </a:outerShdw>
          </a:effectLst>
        </p:spPr>
        <p:txBody>
          <a:bodyPr wrap="square">
            <a:spAutoFit/>
          </a:bodyPr>
          <a:lstStyle/>
          <a:p>
            <a:pPr marL="249893" indent="-249893" algn="l"/>
            <a:r>
              <a:rPr lang="en-GB" sz="2000" b="1" u="sng" dirty="0" smtClean="0">
                <a:latin typeface="Trebuchet MS" pitchFamily="34" charset="0"/>
                <a:cs typeface="Arial" pitchFamily="34" charset="0"/>
              </a:rPr>
              <a:t>Anti-bribery laws generally make it a crime to:</a:t>
            </a:r>
            <a:endParaRPr lang="en-GB" sz="2000" dirty="0" smtClean="0">
              <a:solidFill>
                <a:srgbClr val="FF0000"/>
              </a:solidFill>
              <a:latin typeface="Trebuchet MS" pitchFamily="34" charset="0"/>
              <a:cs typeface="Arial" pitchFamily="34" charset="0"/>
            </a:endParaRPr>
          </a:p>
          <a:p>
            <a:pPr marL="486278" indent="-249893" algn="l"/>
            <a:endParaRPr lang="en-GB" sz="1800" dirty="0" smtClean="0">
              <a:solidFill>
                <a:srgbClr val="FF0000"/>
              </a:solidFill>
              <a:latin typeface="Trebuchet MS" pitchFamily="34" charset="0"/>
              <a:cs typeface="Arial" pitchFamily="34" charset="0"/>
            </a:endParaRPr>
          </a:p>
          <a:p>
            <a:pPr marL="234950" indent="-234950" algn="l">
              <a:buFont typeface="Arial" pitchFamily="34" charset="0"/>
              <a:buChar char="•"/>
            </a:pPr>
            <a:r>
              <a:rPr lang="en-GB" sz="1700" dirty="0" smtClean="0">
                <a:latin typeface="Trebuchet MS" pitchFamily="34" charset="0"/>
                <a:cs typeface="Arial" pitchFamily="34" charset="0"/>
              </a:rPr>
              <a:t>Offer, promise, or give a thing of value to any person (government official or private individual) with the intent to </a:t>
            </a:r>
            <a:r>
              <a:rPr lang="en-GB" sz="1700" i="1" dirty="0" smtClean="0">
                <a:latin typeface="Trebuchet MS" pitchFamily="34" charset="0"/>
                <a:cs typeface="Arial" pitchFamily="34" charset="0"/>
              </a:rPr>
              <a:t>improperly</a:t>
            </a:r>
            <a:r>
              <a:rPr lang="en-GB" sz="1700" dirty="0" smtClean="0">
                <a:latin typeface="Trebuchet MS" pitchFamily="34" charset="0"/>
                <a:cs typeface="Arial" pitchFamily="34" charset="0"/>
              </a:rPr>
              <a:t> influence that individual or secure an improper business advantage</a:t>
            </a:r>
          </a:p>
          <a:p>
            <a:pPr marL="234950" lvl="2" indent="-234950" algn="l">
              <a:buFont typeface="Arial" pitchFamily="34" charset="0"/>
              <a:buChar char="•"/>
            </a:pPr>
            <a:endParaRPr lang="en-GB" sz="1700" dirty="0" smtClean="0">
              <a:latin typeface="Trebuchet MS" pitchFamily="34" charset="0"/>
              <a:cs typeface="Arial" pitchFamily="34" charset="0"/>
            </a:endParaRPr>
          </a:p>
          <a:p>
            <a:pPr marL="234950" indent="-234950" algn="l">
              <a:buFont typeface="Arial" pitchFamily="34" charset="0"/>
              <a:buChar char="•"/>
            </a:pPr>
            <a:r>
              <a:rPr lang="en-GB" sz="1700" dirty="0" smtClean="0">
                <a:latin typeface="Trebuchet MS" pitchFamily="34" charset="0"/>
                <a:cs typeface="Arial" pitchFamily="34" charset="0"/>
              </a:rPr>
              <a:t>Agree to receive, accept or request a bribe from any third party (e.g., vendors)</a:t>
            </a:r>
          </a:p>
          <a:p>
            <a:pPr marL="234950" lvl="1" indent="-234950" algn="l">
              <a:buFont typeface="Arial" pitchFamily="34" charset="0"/>
              <a:buChar char="•"/>
            </a:pPr>
            <a:endParaRPr lang="en-AU" sz="1700" dirty="0" smtClean="0">
              <a:latin typeface="Trebuchet MS" pitchFamily="34" charset="0"/>
              <a:cs typeface="Arial" pitchFamily="34" charset="0"/>
            </a:endParaRPr>
          </a:p>
          <a:p>
            <a:pPr marL="234950" indent="-234950" algn="l">
              <a:buFont typeface="Arial" pitchFamily="34" charset="0"/>
              <a:buChar char="•"/>
            </a:pPr>
            <a:r>
              <a:rPr lang="en-AU" sz="1700" dirty="0" smtClean="0">
                <a:latin typeface="Trebuchet MS" pitchFamily="34" charset="0"/>
                <a:cs typeface="Arial" pitchFamily="34" charset="0"/>
              </a:rPr>
              <a:t>Fail as a commercial organization to prevent bribery by employees, agents, and other third parties</a:t>
            </a:r>
          </a:p>
          <a:p>
            <a:pPr marL="234950" indent="-234950" algn="l">
              <a:buFont typeface="Arial" pitchFamily="34" charset="0"/>
              <a:buChar char="•"/>
            </a:pPr>
            <a:endParaRPr lang="en-AU" sz="1700" dirty="0" smtClean="0">
              <a:latin typeface="Trebuchet MS" pitchFamily="34" charset="0"/>
              <a:cs typeface="Arial" pitchFamily="34" charset="0"/>
            </a:endParaRPr>
          </a:p>
          <a:p>
            <a:pPr marL="234950" indent="-234950" algn="l">
              <a:buFont typeface="Arial" pitchFamily="34" charset="0"/>
              <a:buChar char="•"/>
            </a:pPr>
            <a:r>
              <a:rPr lang="en-GB" sz="1700" dirty="0" smtClean="0">
                <a:latin typeface="Trebuchet MS" pitchFamily="34" charset="0"/>
                <a:cs typeface="Arial" pitchFamily="34" charset="0"/>
              </a:rPr>
              <a:t>Have inaccurate books &amp; records; Expenses must provide accurate and reasonable detail to reflect the transaction and/or disposition of assets</a:t>
            </a:r>
          </a:p>
          <a:p>
            <a:pPr marL="486278" indent="-249893" algn="l"/>
            <a:endParaRPr lang="en-GB" sz="1700" dirty="0" smtClean="0">
              <a:latin typeface="Trebuchet MS" pitchFamily="34" charset="0"/>
              <a:cs typeface="Arial" pitchFamily="34" charset="0"/>
            </a:endParaRPr>
          </a:p>
          <a:p>
            <a:pPr marL="234950" lvl="2" indent="-179388" algn="l"/>
            <a:endParaRPr lang="en-AU" sz="800" u="sng" dirty="0" smtClean="0">
              <a:latin typeface="Trebuchet MS" pitchFamily="34" charset="0"/>
              <a:cs typeface="Arial" pitchFamily="34" charset="0"/>
            </a:endParaRPr>
          </a:p>
          <a:p>
            <a:pPr marL="234950" lvl="2" indent="-179388" algn="l"/>
            <a:r>
              <a:rPr lang="en-GB" sz="2000" b="1" u="sng" dirty="0" smtClean="0">
                <a:latin typeface="Trebuchet MS" pitchFamily="34" charset="0"/>
                <a:cs typeface="Arial" pitchFamily="34" charset="0"/>
              </a:rPr>
              <a:t>Consequences of violations</a:t>
            </a:r>
          </a:p>
          <a:p>
            <a:pPr marL="234950" lvl="2" indent="-179388"/>
            <a:endParaRPr lang="en-GB" sz="1800" b="1" u="sng" dirty="0" smtClean="0">
              <a:latin typeface="Trebuchet MS" pitchFamily="34" charset="0"/>
              <a:cs typeface="Arial" pitchFamily="34" charset="0"/>
            </a:endParaRPr>
          </a:p>
          <a:p>
            <a:pPr marL="234950" lvl="3" indent="-234950" algn="l">
              <a:buFont typeface="Arial" pitchFamily="34" charset="0"/>
              <a:buChar char="•"/>
            </a:pPr>
            <a:r>
              <a:rPr lang="en-US" sz="1700" dirty="0" smtClean="0">
                <a:latin typeface="Trebuchet MS" pitchFamily="34" charset="0"/>
                <a:cs typeface="Arial" pitchFamily="34" charset="0"/>
              </a:rPr>
              <a:t>Violations of anti-corruption laws may result in criminal charges and large fines for JPMC, your company and your company’s employees, including prison terms for any employee involved. </a:t>
            </a:r>
            <a:endParaRPr lang="en-GB" sz="1700" dirty="0" smtClean="0">
              <a:latin typeface="Trebuchet MS"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0"/>
            <a:ext cx="9906000" cy="731838"/>
          </a:xfrm>
        </p:spPr>
        <p:txBody>
          <a:bodyPr>
            <a:normAutofit/>
          </a:bodyPr>
          <a:lstStyle/>
          <a:p>
            <a:pPr algn="l"/>
            <a:r>
              <a:rPr lang="en-US" sz="2000" dirty="0" smtClean="0">
                <a:solidFill>
                  <a:schemeClr val="bg1"/>
                </a:solidFill>
              </a:rPr>
              <a:t>   </a:t>
            </a:r>
            <a:r>
              <a:rPr lang="en-US" sz="2000" dirty="0" smtClean="0">
                <a:solidFill>
                  <a:schemeClr val="bg1"/>
                </a:solidFill>
                <a:latin typeface="Trebuchet MS" pitchFamily="34" charset="0"/>
                <a:cs typeface="Arial" pitchFamily="34" charset="0"/>
              </a:rPr>
              <a:t>What is Bribery?</a:t>
            </a:r>
            <a:endParaRPr lang="en-US" sz="2000" dirty="0">
              <a:solidFill>
                <a:schemeClr val="bg1"/>
              </a:solidFill>
              <a:latin typeface="Trebuchet MS" pitchFamily="34" charset="0"/>
              <a:cs typeface="Arial" pitchFamily="34" charset="0"/>
            </a:endParaRPr>
          </a:p>
        </p:txBody>
      </p:sp>
      <p:sp>
        <p:nvSpPr>
          <p:cNvPr id="3" name="Content Placeholder 2"/>
          <p:cNvSpPr>
            <a:spLocks noGrp="1"/>
          </p:cNvSpPr>
          <p:nvPr>
            <p:ph idx="4294967295"/>
          </p:nvPr>
        </p:nvSpPr>
        <p:spPr>
          <a:xfrm>
            <a:off x="403628" y="847493"/>
            <a:ext cx="9253327" cy="5609064"/>
          </a:xfrm>
          <a:gradFill>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gradFill>
        </p:spPr>
        <p:txBody>
          <a:bodyPr>
            <a:noAutofit/>
          </a:bodyPr>
          <a:lstStyle/>
          <a:p>
            <a:pPr>
              <a:buNone/>
            </a:pPr>
            <a:r>
              <a:rPr lang="en-US" sz="2000" b="1" u="sng" dirty="0" smtClean="0">
                <a:latin typeface="Trebuchet MS" pitchFamily="34" charset="0"/>
                <a:cs typeface="Arial" pitchFamily="34" charset="0"/>
              </a:rPr>
              <a:t>Bribery Defined</a:t>
            </a:r>
          </a:p>
          <a:p>
            <a:pPr>
              <a:buNone/>
            </a:pPr>
            <a:endParaRPr lang="en-US" sz="1800" u="sng" dirty="0" smtClean="0">
              <a:latin typeface="Trebuchet MS" pitchFamily="34" charset="0"/>
            </a:endParaRPr>
          </a:p>
          <a:p>
            <a:pPr marL="234950" indent="-234950"/>
            <a:r>
              <a:rPr lang="en-US" sz="1800" dirty="0" smtClean="0">
                <a:latin typeface="Trebuchet MS" pitchFamily="34" charset="0"/>
                <a:cs typeface="Arial" pitchFamily="34" charset="0"/>
              </a:rPr>
              <a:t>Bribery is the:</a:t>
            </a:r>
          </a:p>
          <a:p>
            <a:pPr marL="457200" lvl="1" indent="-222250"/>
            <a:r>
              <a:rPr lang="en-US" sz="1600" dirty="0" smtClean="0">
                <a:latin typeface="Trebuchet MS" pitchFamily="34" charset="0"/>
                <a:cs typeface="Arial" pitchFamily="34" charset="0"/>
              </a:rPr>
              <a:t>offer, promise, or payment of anything of value</a:t>
            </a:r>
          </a:p>
          <a:p>
            <a:pPr marL="457200" lvl="1" indent="-222250"/>
            <a:r>
              <a:rPr lang="en-US" sz="1600" dirty="0" smtClean="0">
                <a:latin typeface="Trebuchet MS" pitchFamily="34" charset="0"/>
                <a:cs typeface="Arial" pitchFamily="34" charset="0"/>
              </a:rPr>
              <a:t>to anyone</a:t>
            </a:r>
          </a:p>
          <a:p>
            <a:pPr marL="457200" lvl="1" indent="-222250"/>
            <a:r>
              <a:rPr lang="en-US" sz="1600" dirty="0" smtClean="0">
                <a:latin typeface="Trebuchet MS" pitchFamily="34" charset="0"/>
                <a:cs typeface="Arial" pitchFamily="34" charset="0"/>
              </a:rPr>
              <a:t>that is or could appear to be intended to influence improper action or obtain an improper advantage. </a:t>
            </a:r>
          </a:p>
          <a:p>
            <a:pPr>
              <a:buNone/>
            </a:pPr>
            <a:endParaRPr lang="en-US" sz="1800" dirty="0" smtClean="0">
              <a:latin typeface="Trebuchet MS" pitchFamily="34" charset="0"/>
            </a:endParaRPr>
          </a:p>
          <a:p>
            <a:pPr marL="234950" indent="-234950"/>
            <a:r>
              <a:rPr lang="en-US" sz="1800" dirty="0" smtClean="0">
                <a:latin typeface="Trebuchet MS" pitchFamily="34" charset="0"/>
                <a:cs typeface="Arial" pitchFamily="34" charset="0"/>
              </a:rPr>
              <a:t>Bribery can take many forms, including the provision of:</a:t>
            </a:r>
          </a:p>
          <a:p>
            <a:pPr marL="457200" lvl="1" indent="-222250"/>
            <a:r>
              <a:rPr lang="en-US" sz="1600" dirty="0" smtClean="0">
                <a:latin typeface="Trebuchet MS" pitchFamily="34" charset="0"/>
                <a:cs typeface="Arial" pitchFamily="34" charset="0"/>
              </a:rPr>
              <a:t>Cash payments</a:t>
            </a:r>
          </a:p>
          <a:p>
            <a:pPr marL="457200" lvl="1" indent="-222250"/>
            <a:r>
              <a:rPr lang="en-US" sz="1600" dirty="0" smtClean="0">
                <a:latin typeface="Trebuchet MS" pitchFamily="34" charset="0"/>
                <a:cs typeface="Arial" pitchFamily="34" charset="0"/>
              </a:rPr>
              <a:t>Gifts</a:t>
            </a:r>
          </a:p>
          <a:p>
            <a:pPr marL="457200" lvl="1" indent="-222250"/>
            <a:r>
              <a:rPr lang="en-US" sz="1600" dirty="0" smtClean="0">
                <a:latin typeface="Trebuchet MS" pitchFamily="34" charset="0"/>
                <a:cs typeface="Arial" pitchFamily="34" charset="0"/>
              </a:rPr>
              <a:t>Meals</a:t>
            </a:r>
          </a:p>
          <a:p>
            <a:pPr marL="457200" lvl="1" indent="-222250"/>
            <a:r>
              <a:rPr lang="en-US" sz="1600" dirty="0" smtClean="0">
                <a:latin typeface="Trebuchet MS" pitchFamily="34" charset="0"/>
                <a:cs typeface="Arial" pitchFamily="34" charset="0"/>
              </a:rPr>
              <a:t>Trips</a:t>
            </a:r>
          </a:p>
          <a:p>
            <a:pPr marL="457200" lvl="1" indent="-222250"/>
            <a:r>
              <a:rPr lang="en-US" sz="1600" dirty="0" smtClean="0">
                <a:latin typeface="Trebuchet MS" pitchFamily="34" charset="0"/>
                <a:cs typeface="Arial" pitchFamily="34" charset="0"/>
              </a:rPr>
              <a:t>Lodging</a:t>
            </a:r>
          </a:p>
          <a:p>
            <a:pPr marL="457200" lvl="1" indent="-222250"/>
            <a:r>
              <a:rPr lang="en-US" sz="1600" dirty="0" smtClean="0">
                <a:latin typeface="Trebuchet MS" pitchFamily="34" charset="0"/>
                <a:cs typeface="Arial" pitchFamily="34" charset="0"/>
              </a:rPr>
              <a:t>Entertainment</a:t>
            </a:r>
          </a:p>
          <a:p>
            <a:pPr marL="457200" lvl="1" indent="-222250"/>
            <a:r>
              <a:rPr lang="en-US" sz="1600" dirty="0" smtClean="0">
                <a:latin typeface="Trebuchet MS" pitchFamily="34" charset="0"/>
                <a:cs typeface="Arial" pitchFamily="34" charset="0"/>
              </a:rPr>
              <a:t>Work experience</a:t>
            </a:r>
          </a:p>
          <a:p>
            <a:pPr marL="457200" lvl="1" indent="-222250"/>
            <a:r>
              <a:rPr lang="en-US" sz="1600" dirty="0" smtClean="0">
                <a:latin typeface="Trebuchet MS" pitchFamily="34" charset="0"/>
                <a:cs typeface="Arial" pitchFamily="34" charset="0"/>
              </a:rPr>
              <a:t>Charitable contributions</a:t>
            </a:r>
          </a:p>
          <a:p>
            <a:pPr marL="457200" lvl="1" indent="-222250"/>
            <a:r>
              <a:rPr lang="en-US" sz="1600" dirty="0" smtClean="0">
                <a:latin typeface="Trebuchet MS" pitchFamily="34" charset="0"/>
                <a:cs typeface="Arial" pitchFamily="34" charset="0"/>
              </a:rPr>
              <a:t>Political contributions</a:t>
            </a:r>
            <a:endParaRPr lang="en-US" sz="1600" dirty="0" smtClean="0">
              <a:latin typeface="Trebuchet MS" pitchFamily="34" charset="0"/>
            </a:endParaRPr>
          </a:p>
          <a:p>
            <a:pPr lvl="1">
              <a:buNone/>
            </a:pPr>
            <a:endParaRPr lang="en-US" sz="1600" dirty="0" smtClean="0">
              <a:latin typeface="Trebuchet MS" pitchFamily="34" charset="0"/>
            </a:endParaRPr>
          </a:p>
          <a:p>
            <a:pPr lvl="1"/>
            <a:endParaRPr lang="en-US" sz="1600" dirty="0">
              <a:latin typeface="Trebuchet MS"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0"/>
            <a:ext cx="9906000" cy="731838"/>
          </a:xfrm>
        </p:spPr>
        <p:txBody>
          <a:bodyPr>
            <a:normAutofit/>
          </a:bodyPr>
          <a:lstStyle/>
          <a:p>
            <a:pPr algn="l"/>
            <a:r>
              <a:rPr lang="en-US" sz="2000" dirty="0" smtClean="0">
                <a:solidFill>
                  <a:schemeClr val="bg1"/>
                </a:solidFill>
              </a:rPr>
              <a:t>   </a:t>
            </a:r>
            <a:r>
              <a:rPr lang="en-US" sz="2000" dirty="0" smtClean="0">
                <a:solidFill>
                  <a:schemeClr val="bg1"/>
                </a:solidFill>
                <a:latin typeface="Trebuchet MS" pitchFamily="34" charset="0"/>
                <a:cs typeface="Arial" pitchFamily="34" charset="0"/>
              </a:rPr>
              <a:t>What is Bribery? – Cont’d</a:t>
            </a:r>
            <a:endParaRPr lang="en-US" sz="2000" dirty="0">
              <a:solidFill>
                <a:schemeClr val="bg1"/>
              </a:solidFill>
              <a:latin typeface="Trebuchet MS" pitchFamily="34" charset="0"/>
              <a:cs typeface="Arial" pitchFamily="34" charset="0"/>
            </a:endParaRPr>
          </a:p>
        </p:txBody>
      </p:sp>
      <p:sp>
        <p:nvSpPr>
          <p:cNvPr id="3" name="Content Placeholder 2"/>
          <p:cNvSpPr>
            <a:spLocks noGrp="1"/>
          </p:cNvSpPr>
          <p:nvPr>
            <p:ph idx="4294967295"/>
          </p:nvPr>
        </p:nvSpPr>
        <p:spPr>
          <a:xfrm>
            <a:off x="490653" y="847492"/>
            <a:ext cx="8828375" cy="5397191"/>
          </a:xfrm>
          <a:gradFill>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gradFill>
        </p:spPr>
        <p:txBody>
          <a:bodyPr>
            <a:noAutofit/>
          </a:bodyPr>
          <a:lstStyle/>
          <a:p>
            <a:pPr marL="0" lvl="2" indent="0">
              <a:buNone/>
            </a:pPr>
            <a:r>
              <a:rPr lang="en-GB" sz="2000" b="1" u="sng" dirty="0" smtClean="0">
                <a:latin typeface="Trebuchet MS" pitchFamily="34" charset="0"/>
                <a:cs typeface="Arial" pitchFamily="34" charset="0"/>
              </a:rPr>
              <a:t>Facilitation payments</a:t>
            </a:r>
          </a:p>
          <a:p>
            <a:pPr marL="0" lvl="2" indent="0">
              <a:buNone/>
            </a:pPr>
            <a:endParaRPr lang="en-GB" sz="1800" b="1" u="sng" dirty="0" smtClean="0">
              <a:latin typeface="Trebuchet MS" pitchFamily="34" charset="0"/>
              <a:cs typeface="Arial" pitchFamily="34" charset="0"/>
            </a:endParaRPr>
          </a:p>
          <a:p>
            <a:pPr marL="234950" lvl="1" indent="-234950">
              <a:buFont typeface="Arial" pitchFamily="34" charset="0"/>
              <a:buChar char="•"/>
            </a:pPr>
            <a:r>
              <a:rPr lang="en-GB" sz="1800" dirty="0" smtClean="0">
                <a:latin typeface="Trebuchet MS" pitchFamily="34" charset="0"/>
                <a:cs typeface="Arial" pitchFamily="34" charset="0"/>
              </a:rPr>
              <a:t>Facilitation payments (also called “grease payments”) are small amounts paid to a government official to induce that official to expedite fulfilment of a non-discretionary duty, e.g., payments to facilitate passage through customs or to obtain quicker service from a government official. </a:t>
            </a:r>
          </a:p>
          <a:p>
            <a:pPr marL="234950" lvl="1" indent="-234950"/>
            <a:endParaRPr lang="en-GB" sz="1800" dirty="0" smtClean="0">
              <a:latin typeface="Trebuchet MS" pitchFamily="34" charset="0"/>
              <a:cs typeface="Arial" pitchFamily="34" charset="0"/>
            </a:endParaRPr>
          </a:p>
          <a:p>
            <a:pPr marL="234950" lvl="1" indent="-234950">
              <a:buFont typeface="Arial" pitchFamily="34" charset="0"/>
              <a:buChar char="•"/>
            </a:pPr>
            <a:r>
              <a:rPr lang="en-GB" sz="1800" dirty="0" smtClean="0">
                <a:latin typeface="Trebuchet MS" pitchFamily="34" charset="0"/>
                <a:cs typeface="Arial" pitchFamily="34" charset="0"/>
              </a:rPr>
              <a:t>Facilitation payments are a form of bribery and are prohibited by JPMC’s Anti-Corruption Policy and by most anti-corruption laws.</a:t>
            </a:r>
          </a:p>
          <a:p>
            <a:pPr marL="234950" lvl="1" indent="-234950"/>
            <a:endParaRPr lang="en-GB" sz="1800" dirty="0" smtClean="0">
              <a:latin typeface="Trebuchet MS" pitchFamily="34" charset="0"/>
              <a:cs typeface="Arial" pitchFamily="34" charset="0"/>
            </a:endParaRPr>
          </a:p>
          <a:p>
            <a:pPr marL="234950" lvl="1" indent="-234950">
              <a:buFont typeface="Arial" pitchFamily="34" charset="0"/>
              <a:buChar char="•"/>
            </a:pPr>
            <a:r>
              <a:rPr lang="en-GB" sz="1800" dirty="0" smtClean="0">
                <a:latin typeface="Trebuchet MS" pitchFamily="34" charset="0"/>
                <a:cs typeface="Arial" pitchFamily="34" charset="0"/>
              </a:rPr>
              <a:t>You must not make facilitation payments in connection with your engagement by JPMC.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0"/>
            <a:ext cx="9906000" cy="731838"/>
          </a:xfrm>
        </p:spPr>
        <p:txBody>
          <a:bodyPr>
            <a:normAutofit/>
          </a:bodyPr>
          <a:lstStyle/>
          <a:p>
            <a:pPr algn="l"/>
            <a:r>
              <a:rPr lang="en-US" sz="2000" dirty="0" smtClean="0">
                <a:solidFill>
                  <a:schemeClr val="bg1"/>
                </a:solidFill>
                <a:latin typeface="Trebuchet MS" pitchFamily="34" charset="0"/>
                <a:cs typeface="Arial" pitchFamily="34" charset="0"/>
              </a:rPr>
              <a:t>Your Obligations as a JPMC Third Party Intermediary</a:t>
            </a:r>
            <a:endParaRPr lang="en-US" sz="2000" dirty="0">
              <a:solidFill>
                <a:schemeClr val="bg1"/>
              </a:solidFill>
              <a:latin typeface="Trebuchet MS" pitchFamily="34" charset="0"/>
              <a:cs typeface="Arial" pitchFamily="34" charset="0"/>
            </a:endParaRPr>
          </a:p>
        </p:txBody>
      </p:sp>
      <p:sp>
        <p:nvSpPr>
          <p:cNvPr id="3" name="Content Placeholder 2"/>
          <p:cNvSpPr>
            <a:spLocks noGrp="1"/>
          </p:cNvSpPr>
          <p:nvPr>
            <p:ph idx="4294967295"/>
          </p:nvPr>
        </p:nvSpPr>
        <p:spPr>
          <a:xfrm>
            <a:off x="403629" y="847493"/>
            <a:ext cx="8915400" cy="5609062"/>
          </a:xfrm>
          <a:gradFill>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gradFill>
        </p:spPr>
        <p:txBody>
          <a:bodyPr>
            <a:noAutofit/>
          </a:bodyPr>
          <a:lstStyle/>
          <a:p>
            <a:pPr marL="0" lvl="1" indent="0">
              <a:buNone/>
            </a:pPr>
            <a:r>
              <a:rPr lang="en-US" sz="1800" dirty="0" smtClean="0">
                <a:latin typeface="Trebuchet MS" pitchFamily="34" charset="0"/>
                <a:cs typeface="Arial" pitchFamily="34" charset="0"/>
              </a:rPr>
              <a:t>For the duration of your engagement with JPMC, you, your company, and your company’s employees: </a:t>
            </a:r>
          </a:p>
          <a:p>
            <a:pPr marL="0" lvl="1" indent="0">
              <a:buNone/>
            </a:pPr>
            <a:endParaRPr lang="en-US" sz="1800" dirty="0" smtClean="0">
              <a:latin typeface="Trebuchet MS" pitchFamily="34" charset="0"/>
              <a:cs typeface="Arial" pitchFamily="34" charset="0"/>
            </a:endParaRPr>
          </a:p>
          <a:p>
            <a:pPr marL="234950" lvl="1" indent="-234950">
              <a:buFont typeface="Arial" pitchFamily="34" charset="0"/>
              <a:buChar char="•"/>
            </a:pPr>
            <a:r>
              <a:rPr lang="en-GB" sz="1800" dirty="0" smtClean="0">
                <a:latin typeface="Trebuchet MS" pitchFamily="34" charset="0"/>
                <a:cs typeface="Arial" pitchFamily="34" charset="0"/>
              </a:rPr>
              <a:t>Are prohibited from offering or giving </a:t>
            </a:r>
            <a:r>
              <a:rPr lang="en-GB" sz="1800" i="1" dirty="0" smtClean="0">
                <a:latin typeface="Trebuchet MS" pitchFamily="34" charset="0"/>
                <a:cs typeface="Arial" pitchFamily="34" charset="0"/>
              </a:rPr>
              <a:t>anything of value </a:t>
            </a:r>
            <a:r>
              <a:rPr lang="en-GB" sz="1800" dirty="0" smtClean="0">
                <a:latin typeface="Trebuchet MS" pitchFamily="34" charset="0"/>
                <a:cs typeface="Arial" pitchFamily="34" charset="0"/>
              </a:rPr>
              <a:t>to </a:t>
            </a:r>
            <a:r>
              <a:rPr lang="en-GB" sz="1800" i="1" dirty="0" smtClean="0">
                <a:latin typeface="Trebuchet MS" pitchFamily="34" charset="0"/>
                <a:cs typeface="Arial" pitchFamily="34" charset="0"/>
              </a:rPr>
              <a:t>anyone</a:t>
            </a:r>
            <a:r>
              <a:rPr lang="en-GB" sz="1800" dirty="0" smtClean="0">
                <a:latin typeface="Trebuchet MS" pitchFamily="34" charset="0"/>
                <a:cs typeface="Arial" pitchFamily="34" charset="0"/>
              </a:rPr>
              <a:t> in order to improperly advance the services you are providing to JPMC or secure an advantage for JPMC.</a:t>
            </a:r>
          </a:p>
          <a:p>
            <a:pPr marL="457200" lvl="2" indent="-222250">
              <a:buFont typeface="Trebuchet MS" pitchFamily="34" charset="0"/>
              <a:buChar char="—"/>
            </a:pPr>
            <a:r>
              <a:rPr lang="en-GB" sz="1200" dirty="0" smtClean="0">
                <a:latin typeface="Trebuchet MS" pitchFamily="34" charset="0"/>
                <a:cs typeface="Arial" pitchFamily="34" charset="0"/>
              </a:rPr>
              <a:t>A mere offer, promise or authorization is prohibited, whether or not the thing of value was eventually given. It does not matter if the thing of value was rejected by the recipient. </a:t>
            </a:r>
          </a:p>
          <a:p>
            <a:pPr marL="457200" lvl="2" indent="-222250">
              <a:buFont typeface="Trebuchet MS" pitchFamily="34" charset="0"/>
              <a:buChar char="—"/>
            </a:pPr>
            <a:r>
              <a:rPr lang="en-GB" sz="1200" dirty="0" smtClean="0">
                <a:latin typeface="Trebuchet MS" pitchFamily="34" charset="0"/>
                <a:cs typeface="Arial" pitchFamily="34" charset="0"/>
              </a:rPr>
              <a:t>This prohibition also applies to any action that would appear to be intended to improperly influence someone.  </a:t>
            </a:r>
          </a:p>
          <a:p>
            <a:pPr marL="457200" lvl="2" indent="-222250">
              <a:buFont typeface="Trebuchet MS" pitchFamily="34" charset="0"/>
              <a:buChar char="—"/>
            </a:pPr>
            <a:r>
              <a:rPr lang="en-GB" sz="1200" dirty="0" smtClean="0">
                <a:latin typeface="Trebuchet MS" pitchFamily="34" charset="0"/>
                <a:cs typeface="Arial" pitchFamily="34" charset="0"/>
              </a:rPr>
              <a:t>You may not make those payments yourself, or through the use of a third party. </a:t>
            </a:r>
          </a:p>
          <a:p>
            <a:pPr marL="400050" lvl="2" indent="0"/>
            <a:endParaRPr lang="en-GB" sz="1800" dirty="0" smtClean="0">
              <a:latin typeface="Trebuchet MS" pitchFamily="34" charset="0"/>
              <a:cs typeface="Arial" pitchFamily="34" charset="0"/>
            </a:endParaRPr>
          </a:p>
          <a:p>
            <a:pPr marL="234950" lvl="1" indent="-234950">
              <a:lnSpc>
                <a:spcPct val="80000"/>
              </a:lnSpc>
              <a:buFont typeface="Arial" pitchFamily="34" charset="0"/>
              <a:buChar char="•"/>
              <a:tabLst>
                <a:tab pos="361950" algn="l"/>
              </a:tabLst>
            </a:pPr>
            <a:r>
              <a:rPr lang="en-GB" sz="1800" dirty="0" smtClean="0">
                <a:latin typeface="Trebuchet MS" pitchFamily="34" charset="0"/>
                <a:cs typeface="Arial" pitchFamily="34" charset="0"/>
              </a:rPr>
              <a:t>Must keep accurate books and records in connection with your services to be performed for JPMC.</a:t>
            </a:r>
          </a:p>
          <a:p>
            <a:pPr marL="457200" lvl="2" indent="-222250">
              <a:lnSpc>
                <a:spcPct val="80000"/>
              </a:lnSpc>
              <a:buFont typeface="Trebuchet MS" pitchFamily="34" charset="0"/>
              <a:buChar char="—"/>
              <a:tabLst>
                <a:tab pos="361950" algn="l"/>
              </a:tabLst>
            </a:pPr>
            <a:r>
              <a:rPr lang="en-GB" sz="1200" dirty="0" smtClean="0">
                <a:latin typeface="Trebuchet MS" pitchFamily="34" charset="0"/>
                <a:cs typeface="Arial" pitchFamily="34" charset="0"/>
              </a:rPr>
              <a:t>You must make such books and records available to JPMC if requested.</a:t>
            </a:r>
          </a:p>
          <a:p>
            <a:pPr marL="457200" lvl="2" indent="-222250">
              <a:lnSpc>
                <a:spcPct val="80000"/>
              </a:lnSpc>
              <a:buFont typeface="Trebuchet MS" pitchFamily="34" charset="0"/>
              <a:buChar char="—"/>
              <a:tabLst>
                <a:tab pos="361950" algn="l"/>
              </a:tabLst>
            </a:pPr>
            <a:r>
              <a:rPr lang="en-GB" sz="1200" dirty="0" smtClean="0">
                <a:latin typeface="Trebuchet MS" pitchFamily="34" charset="0"/>
                <a:cs typeface="Arial" pitchFamily="34" charset="0"/>
              </a:rPr>
              <a:t>You must fully cooperate in any audit that will be conducted.  </a:t>
            </a:r>
          </a:p>
          <a:p>
            <a:pPr algn="just">
              <a:lnSpc>
                <a:spcPct val="80000"/>
              </a:lnSpc>
              <a:tabLst>
                <a:tab pos="361950" algn="l"/>
              </a:tabLst>
            </a:pPr>
            <a:endParaRPr lang="en-GB" sz="1800" dirty="0" smtClean="0">
              <a:latin typeface="Trebuchet MS" pitchFamily="34" charset="0"/>
              <a:cs typeface="Arial" pitchFamily="34" charset="0"/>
            </a:endParaRPr>
          </a:p>
          <a:p>
            <a:pPr marL="234950" lvl="1" indent="-234950">
              <a:lnSpc>
                <a:spcPct val="80000"/>
              </a:lnSpc>
              <a:buFont typeface="Arial" pitchFamily="34" charset="0"/>
              <a:buChar char="•"/>
              <a:tabLst>
                <a:tab pos="361950" algn="l"/>
              </a:tabLst>
            </a:pPr>
            <a:r>
              <a:rPr lang="en-GB" sz="1800" dirty="0" smtClean="0">
                <a:latin typeface="Trebuchet MS" pitchFamily="34" charset="0"/>
                <a:cs typeface="Arial" pitchFamily="34" charset="0"/>
              </a:rPr>
              <a:t>Must immediately report to us any violation related to your services to JPMC. You can report violations or raise concerns to: </a:t>
            </a:r>
          </a:p>
          <a:p>
            <a:pPr marL="457200" lvl="2" indent="-222250">
              <a:lnSpc>
                <a:spcPct val="80000"/>
              </a:lnSpc>
              <a:buFont typeface="Trebuchet MS" pitchFamily="34" charset="0"/>
              <a:buChar char="—"/>
              <a:tabLst>
                <a:tab pos="361950" algn="l"/>
              </a:tabLst>
            </a:pPr>
            <a:r>
              <a:rPr lang="en-GB" sz="1200" dirty="0" smtClean="0">
                <a:latin typeface="Trebuchet MS" pitchFamily="34" charset="0"/>
                <a:cs typeface="Arial" pitchFamily="34" charset="0"/>
              </a:rPr>
              <a:t>Your primary contact at JPMC</a:t>
            </a:r>
          </a:p>
          <a:p>
            <a:pPr marL="457200" lvl="2" indent="-222250">
              <a:lnSpc>
                <a:spcPct val="80000"/>
              </a:lnSpc>
              <a:buFont typeface="Trebuchet MS" pitchFamily="34" charset="0"/>
              <a:buChar char="—"/>
              <a:tabLst>
                <a:tab pos="361950" algn="l"/>
              </a:tabLst>
            </a:pPr>
            <a:r>
              <a:rPr lang="en-GB" sz="1200" dirty="0" smtClean="0">
                <a:latin typeface="Trebuchet MS" pitchFamily="34" charset="0"/>
                <a:cs typeface="Arial" pitchFamily="34" charset="0"/>
              </a:rPr>
              <a:t>The JPMC Compliance Officer with whom you interviewed</a:t>
            </a:r>
          </a:p>
          <a:p>
            <a:pPr marL="457200" lvl="2" indent="-222250">
              <a:lnSpc>
                <a:spcPct val="80000"/>
              </a:lnSpc>
              <a:buFont typeface="Trebuchet MS" pitchFamily="34" charset="0"/>
              <a:buChar char="—"/>
              <a:tabLst>
                <a:tab pos="361950" algn="l"/>
              </a:tabLst>
            </a:pPr>
            <a:r>
              <a:rPr lang="en-GB" sz="1200" dirty="0" smtClean="0">
                <a:latin typeface="Trebuchet MS" pitchFamily="34" charset="0"/>
                <a:cs typeface="Arial" pitchFamily="34" charset="0"/>
              </a:rPr>
              <a:t>JPMC’s Anti-Corruption Compliance department (</a:t>
            </a:r>
            <a:r>
              <a:rPr lang="en-US" sz="1200" dirty="0" smtClean="0">
                <a:latin typeface="Trebuchet MS" pitchFamily="34" charset="0"/>
                <a:cs typeface="Arial" pitchFamily="34" charset="0"/>
                <a:hlinkClick r:id="rId2"/>
              </a:rPr>
              <a:t>jpmorgan_anti_corruption_compliance@restricted.chase.com</a:t>
            </a:r>
            <a:r>
              <a:rPr lang="en-US" sz="1200" dirty="0" smtClean="0">
                <a:latin typeface="Trebuchet MS" pitchFamily="34" charset="0"/>
                <a:cs typeface="Arial" pitchFamily="34" charset="0"/>
              </a:rPr>
              <a:t>)</a:t>
            </a:r>
            <a:r>
              <a:rPr lang="en-GB" sz="1200" dirty="0" smtClean="0">
                <a:latin typeface="Trebuchet MS" pitchFamily="34" charset="0"/>
                <a:cs typeface="Arial" pitchFamily="34" charset="0"/>
              </a:rPr>
              <a:t> </a:t>
            </a:r>
          </a:p>
          <a:p>
            <a:pPr marL="400050" lvl="2" indent="0"/>
            <a:endParaRPr lang="en-GB" sz="1200" dirty="0" smtClean="0">
              <a:latin typeface="Arial" pitchFamily="34" charset="0"/>
              <a:cs typeface="Arial" pitchFamily="34" charset="0"/>
            </a:endParaRPr>
          </a:p>
          <a:p>
            <a:pPr marL="400050" lvl="2" indent="0"/>
            <a:endParaRPr lang="en-GB" sz="1200" dirty="0" smtClean="0">
              <a:latin typeface="Trebuchet MS" pitchFamily="34" charset="0"/>
            </a:endParaRPr>
          </a:p>
          <a:p>
            <a:pPr marL="0" lvl="1" indent="0"/>
            <a:endParaRPr lang="en-GB" sz="1600" dirty="0" smtClean="0">
              <a:latin typeface="Trebuchet MS" pitchFamily="34" charset="0"/>
            </a:endParaRPr>
          </a:p>
          <a:p>
            <a:pPr marL="0" lvl="1" indent="0"/>
            <a:endParaRPr lang="en-US" sz="1600" dirty="0" smtClean="0">
              <a:latin typeface="Trebuchet MS" pitchFamily="34" charset="0"/>
            </a:endParaRPr>
          </a:p>
          <a:p>
            <a:pPr lvl="1"/>
            <a:endParaRPr lang="en-US" sz="1600" dirty="0">
              <a:latin typeface="Trebuchet MS"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0"/>
            <a:ext cx="9906000" cy="731838"/>
          </a:xfrm>
        </p:spPr>
        <p:txBody>
          <a:bodyPr>
            <a:normAutofit/>
          </a:bodyPr>
          <a:lstStyle/>
          <a:p>
            <a:pPr algn="l"/>
            <a:r>
              <a:rPr lang="en-US" sz="2000" dirty="0" smtClean="0">
                <a:solidFill>
                  <a:schemeClr val="bg1"/>
                </a:solidFill>
                <a:latin typeface="Trebuchet MS" pitchFamily="34" charset="0"/>
              </a:rPr>
              <a:t>Your Obligations as a JPMC Third Party Intermediary – Cont’d</a:t>
            </a:r>
            <a:endParaRPr lang="en-US" sz="2000" dirty="0">
              <a:solidFill>
                <a:schemeClr val="bg1"/>
              </a:solidFill>
              <a:latin typeface="Trebuchet MS" pitchFamily="34" charset="0"/>
            </a:endParaRPr>
          </a:p>
        </p:txBody>
      </p:sp>
      <p:sp>
        <p:nvSpPr>
          <p:cNvPr id="3" name="Content Placeholder 2"/>
          <p:cNvSpPr>
            <a:spLocks noGrp="1"/>
          </p:cNvSpPr>
          <p:nvPr>
            <p:ph idx="4294967295"/>
          </p:nvPr>
        </p:nvSpPr>
        <p:spPr>
          <a:xfrm>
            <a:off x="437083" y="903249"/>
            <a:ext cx="8915400" cy="5151863"/>
          </a:xfrm>
          <a:gradFill>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gradFill>
        </p:spPr>
        <p:txBody>
          <a:bodyPr>
            <a:noAutofit/>
          </a:bodyPr>
          <a:lstStyle/>
          <a:p>
            <a:pPr marL="234950" lvl="1" indent="-234950">
              <a:buNone/>
            </a:pPr>
            <a:r>
              <a:rPr lang="en-US" sz="1800" dirty="0" smtClean="0">
                <a:latin typeface="Trebuchet MS" pitchFamily="34" charset="0"/>
                <a:cs typeface="Arial" pitchFamily="34" charset="0"/>
              </a:rPr>
              <a:t>Consider the following when providing something of value to a third party:</a:t>
            </a:r>
            <a:endParaRPr lang="en-US" sz="2000" dirty="0" smtClean="0">
              <a:latin typeface="Trebuchet MS" pitchFamily="34" charset="0"/>
              <a:cs typeface="Arial" pitchFamily="34" charset="0"/>
            </a:endParaRPr>
          </a:p>
          <a:p>
            <a:pPr marL="234950" lvl="1" indent="-234950"/>
            <a:endParaRPr lang="en-US" sz="2000" dirty="0" smtClean="0">
              <a:latin typeface="Trebuchet MS" pitchFamily="34" charset="0"/>
              <a:cs typeface="Arial" pitchFamily="34" charset="0"/>
            </a:endParaRPr>
          </a:p>
          <a:p>
            <a:pPr marL="234950" lvl="1" indent="-234950"/>
            <a:endParaRPr lang="en-US" sz="2000" dirty="0" smtClean="0">
              <a:latin typeface="Trebuchet MS" pitchFamily="34" charset="0"/>
              <a:cs typeface="Arial" pitchFamily="34" charset="0"/>
            </a:endParaRPr>
          </a:p>
          <a:p>
            <a:pPr marL="234950" lvl="1" indent="-234950"/>
            <a:endParaRPr lang="en-US" sz="2000" dirty="0" smtClean="0">
              <a:latin typeface="Trebuchet MS" pitchFamily="34" charset="0"/>
              <a:cs typeface="Arial" pitchFamily="34" charset="0"/>
            </a:endParaRPr>
          </a:p>
          <a:p>
            <a:pPr marL="234950" lvl="1" indent="-234950"/>
            <a:endParaRPr lang="en-US" sz="2000" dirty="0" smtClean="0">
              <a:latin typeface="Trebuchet MS" pitchFamily="34" charset="0"/>
              <a:cs typeface="Arial" pitchFamily="34" charset="0"/>
            </a:endParaRPr>
          </a:p>
          <a:p>
            <a:pPr marL="234950" lvl="1" indent="-234950"/>
            <a:endParaRPr lang="en-US" sz="2000" dirty="0" smtClean="0">
              <a:latin typeface="Trebuchet MS" pitchFamily="34" charset="0"/>
              <a:cs typeface="Arial" pitchFamily="34" charset="0"/>
            </a:endParaRPr>
          </a:p>
          <a:p>
            <a:pPr marL="234950" lvl="1" indent="-234950"/>
            <a:endParaRPr lang="en-US" sz="2000" dirty="0" smtClean="0">
              <a:latin typeface="Arial" pitchFamily="34" charset="0"/>
              <a:cs typeface="Arial" pitchFamily="34" charset="0"/>
            </a:endParaRPr>
          </a:p>
          <a:p>
            <a:pPr marL="234950" lvl="1" indent="-234950"/>
            <a:endParaRPr lang="en-US" sz="2000" dirty="0" smtClean="0">
              <a:latin typeface="Arial" pitchFamily="34" charset="0"/>
              <a:cs typeface="Arial" pitchFamily="34" charset="0"/>
            </a:endParaRPr>
          </a:p>
          <a:p>
            <a:pPr marL="0" lvl="1" indent="0"/>
            <a:endParaRPr lang="en-GB" sz="1600" dirty="0" smtClean="0">
              <a:latin typeface="Trebuchet MS" pitchFamily="34" charset="0"/>
            </a:endParaRPr>
          </a:p>
          <a:p>
            <a:pPr marL="0" lvl="1" indent="0"/>
            <a:endParaRPr lang="en-US" sz="1600" dirty="0" smtClean="0">
              <a:latin typeface="Trebuchet MS" pitchFamily="34" charset="0"/>
            </a:endParaRPr>
          </a:p>
          <a:p>
            <a:pPr lvl="1"/>
            <a:endParaRPr lang="en-US" sz="1600" dirty="0">
              <a:latin typeface="Trebuchet MS" pitchFamily="34" charset="0"/>
            </a:endParaRPr>
          </a:p>
        </p:txBody>
      </p:sp>
      <p:graphicFrame>
        <p:nvGraphicFramePr>
          <p:cNvPr id="4" name="Table 3"/>
          <p:cNvGraphicFramePr>
            <a:graphicFrameLocks noGrp="1"/>
          </p:cNvGraphicFramePr>
          <p:nvPr/>
        </p:nvGraphicFramePr>
        <p:xfrm>
          <a:off x="568712" y="1962614"/>
          <a:ext cx="8530684" cy="3257931"/>
        </p:xfrm>
        <a:graphic>
          <a:graphicData uri="http://schemas.openxmlformats.org/drawingml/2006/table">
            <a:tbl>
              <a:tblPr firstRow="1" bandRow="1">
                <a:tableStyleId>{3C2FFA5D-87B4-456A-9821-1D502468CF0F}</a:tableStyleId>
              </a:tblPr>
              <a:tblGrid>
                <a:gridCol w="4265342"/>
                <a:gridCol w="4265342"/>
              </a:tblGrid>
              <a:tr h="596523">
                <a:tc>
                  <a:txBody>
                    <a:bodyPr/>
                    <a:lstStyle/>
                    <a:p>
                      <a:pPr algn="ctr"/>
                      <a:r>
                        <a:rPr lang="en-US" sz="2000" dirty="0" smtClean="0">
                          <a:solidFill>
                            <a:srgbClr val="00B050"/>
                          </a:solidFill>
                          <a:latin typeface="Trebuchet MS" pitchFamily="34" charset="0"/>
                          <a:sym typeface="Symbol"/>
                        </a:rPr>
                        <a:t></a:t>
                      </a:r>
                      <a:r>
                        <a:rPr lang="en-US" sz="2000" dirty="0" smtClean="0">
                          <a:solidFill>
                            <a:srgbClr val="006600"/>
                          </a:solidFill>
                          <a:latin typeface="Trebuchet MS" pitchFamily="34" charset="0"/>
                          <a:sym typeface="Symbol"/>
                        </a:rPr>
                        <a:t> </a:t>
                      </a:r>
                      <a:r>
                        <a:rPr lang="en-US" dirty="0" smtClean="0">
                          <a:latin typeface="Trebuchet MS" pitchFamily="34" charset="0"/>
                        </a:rPr>
                        <a:t>Acceptable</a:t>
                      </a:r>
                      <a:r>
                        <a:rPr lang="en-US" baseline="0" dirty="0" smtClean="0">
                          <a:latin typeface="Trebuchet MS" pitchFamily="34" charset="0"/>
                        </a:rPr>
                        <a:t> Expense</a:t>
                      </a:r>
                      <a:endParaRPr lang="en-US" dirty="0">
                        <a:solidFill>
                          <a:srgbClr val="00B050"/>
                        </a:solidFill>
                        <a:latin typeface="Trebuchet MS"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000" dirty="0" smtClean="0">
                          <a:solidFill>
                            <a:srgbClr val="FF0000"/>
                          </a:solidFill>
                          <a:latin typeface="Trebuchet MS" pitchFamily="34" charset="0"/>
                        </a:rPr>
                        <a:t>X</a:t>
                      </a:r>
                      <a:r>
                        <a:rPr lang="en-US" baseline="0" dirty="0" smtClean="0">
                          <a:latin typeface="Trebuchet MS" pitchFamily="34" charset="0"/>
                        </a:rPr>
                        <a:t> </a:t>
                      </a:r>
                      <a:r>
                        <a:rPr lang="en-US" dirty="0" smtClean="0">
                          <a:latin typeface="Trebuchet MS" pitchFamily="34" charset="0"/>
                        </a:rPr>
                        <a:t>Prohibited Expense</a:t>
                      </a:r>
                      <a:endParaRPr lang="en-US" dirty="0">
                        <a:solidFill>
                          <a:srgbClr val="FF0000"/>
                        </a:solidFill>
                        <a:latin typeface="Trebuchet MS"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101272">
                <a:tc>
                  <a:txBody>
                    <a:bodyPr/>
                    <a:lstStyle/>
                    <a:p>
                      <a:r>
                        <a:rPr lang="en-US" sz="1400" dirty="0" smtClean="0">
                          <a:latin typeface="Trebuchet MS" pitchFamily="34" charset="0"/>
                        </a:rPr>
                        <a:t>Expense is supported by a valid business purpose, and is related to the promotion, demonstration,</a:t>
                      </a:r>
                      <a:r>
                        <a:rPr lang="en-US" sz="1400" baseline="0" dirty="0" smtClean="0">
                          <a:latin typeface="Trebuchet MS" pitchFamily="34" charset="0"/>
                        </a:rPr>
                        <a:t> or explanation of a JPMC product or service; AND</a:t>
                      </a:r>
                      <a:endParaRPr lang="en-US" sz="1400" dirty="0">
                        <a:latin typeface="Trebuchet MS"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dirty="0" smtClean="0">
                          <a:latin typeface="Trebuchet MS" pitchFamily="34" charset="0"/>
                        </a:rPr>
                        <a:t>Expense</a:t>
                      </a:r>
                      <a:r>
                        <a:rPr lang="en-US" sz="1400" baseline="0" dirty="0" smtClean="0">
                          <a:latin typeface="Trebuchet MS" pitchFamily="34" charset="0"/>
                        </a:rPr>
                        <a:t> is for something unrelated to the promotion of JPMC’s products a services; OR</a:t>
                      </a:r>
                      <a:endParaRPr lang="en-US" sz="1400" dirty="0">
                        <a:latin typeface="Trebuchet MS"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80068">
                <a:tc>
                  <a:txBody>
                    <a:bodyPr/>
                    <a:lstStyle/>
                    <a:p>
                      <a:r>
                        <a:rPr lang="en-US" sz="1400" dirty="0" smtClean="0">
                          <a:latin typeface="Trebuchet MS" pitchFamily="34" charset="0"/>
                        </a:rPr>
                        <a:t>Expense is for</a:t>
                      </a:r>
                      <a:r>
                        <a:rPr lang="en-US" sz="1400" baseline="0" dirty="0" smtClean="0">
                          <a:latin typeface="Trebuchet MS" pitchFamily="34" charset="0"/>
                        </a:rPr>
                        <a:t> a</a:t>
                      </a:r>
                      <a:r>
                        <a:rPr lang="en-US" sz="1400" dirty="0" smtClean="0">
                          <a:latin typeface="Trebuchet MS" pitchFamily="34" charset="0"/>
                        </a:rPr>
                        <a:t> reasonable or</a:t>
                      </a:r>
                      <a:r>
                        <a:rPr lang="en-US" sz="1400" baseline="0" dirty="0" smtClean="0">
                          <a:latin typeface="Trebuchet MS" pitchFamily="34" charset="0"/>
                        </a:rPr>
                        <a:t> </a:t>
                      </a:r>
                      <a:r>
                        <a:rPr lang="en-US" sz="1400" dirty="0" smtClean="0">
                          <a:latin typeface="Trebuchet MS" pitchFamily="34" charset="0"/>
                        </a:rPr>
                        <a:t>minimal amount; AND</a:t>
                      </a:r>
                      <a:endParaRPr lang="en-US" sz="1400" dirty="0">
                        <a:latin typeface="Trebuchet MS"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dirty="0" smtClean="0">
                          <a:latin typeface="Trebuchet MS" pitchFamily="34" charset="0"/>
                        </a:rPr>
                        <a:t>Expense is excessive, disproportionate or lavish;</a:t>
                      </a:r>
                      <a:r>
                        <a:rPr lang="en-US" sz="1400" baseline="0" dirty="0" smtClean="0">
                          <a:latin typeface="Trebuchet MS" pitchFamily="34" charset="0"/>
                        </a:rPr>
                        <a:t> OR</a:t>
                      </a:r>
                      <a:endParaRPr lang="en-US" sz="1400" dirty="0">
                        <a:latin typeface="Trebuchet MS"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80068">
                <a:tc>
                  <a:txBody>
                    <a:bodyPr/>
                    <a:lstStyle/>
                    <a:p>
                      <a:r>
                        <a:rPr lang="en-US" sz="1400" dirty="0" smtClean="0">
                          <a:latin typeface="Trebuchet MS" pitchFamily="34" charset="0"/>
                        </a:rPr>
                        <a:t>Expense is transparently documented.</a:t>
                      </a:r>
                      <a:endParaRPr lang="en-US" sz="1400" dirty="0">
                        <a:latin typeface="Trebuchet MS"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dirty="0" smtClean="0">
                          <a:latin typeface="Trebuchet MS" pitchFamily="34" charset="0"/>
                        </a:rPr>
                        <a:t>There is no</a:t>
                      </a:r>
                      <a:r>
                        <a:rPr lang="en-US" sz="1400" baseline="0" dirty="0" smtClean="0">
                          <a:latin typeface="Trebuchet MS" pitchFamily="34" charset="0"/>
                        </a:rPr>
                        <a:t> supporting documentation for the expense.</a:t>
                      </a:r>
                      <a:endParaRPr lang="en-US" sz="1400" dirty="0">
                        <a:latin typeface="Trebuchet MS"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0"/>
            <a:ext cx="9906000" cy="731838"/>
          </a:xfrm>
        </p:spPr>
        <p:txBody>
          <a:bodyPr>
            <a:normAutofit/>
          </a:bodyPr>
          <a:lstStyle/>
          <a:p>
            <a:pPr algn="l"/>
            <a:r>
              <a:rPr lang="en-US" sz="2000" dirty="0" smtClean="0">
                <a:solidFill>
                  <a:schemeClr val="bg1"/>
                </a:solidFill>
                <a:latin typeface="Trebuchet MS" pitchFamily="34" charset="0"/>
              </a:rPr>
              <a:t>Your Obligations as a JPMC Third Party Intermediary – Cont’d</a:t>
            </a:r>
            <a:endParaRPr lang="en-US" sz="2000" dirty="0">
              <a:solidFill>
                <a:schemeClr val="bg1"/>
              </a:solidFill>
              <a:latin typeface="Trebuchet MS" pitchFamily="34" charset="0"/>
            </a:endParaRPr>
          </a:p>
        </p:txBody>
      </p:sp>
      <p:sp>
        <p:nvSpPr>
          <p:cNvPr id="3" name="Content Placeholder 2"/>
          <p:cNvSpPr>
            <a:spLocks noGrp="1"/>
          </p:cNvSpPr>
          <p:nvPr>
            <p:ph idx="4294967295"/>
          </p:nvPr>
        </p:nvSpPr>
        <p:spPr>
          <a:xfrm>
            <a:off x="437083" y="903249"/>
            <a:ext cx="8915400" cy="5609062"/>
          </a:xfrm>
          <a:gradFill>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gradFill>
        </p:spPr>
        <p:txBody>
          <a:bodyPr>
            <a:noAutofit/>
          </a:bodyPr>
          <a:lstStyle/>
          <a:p>
            <a:pPr marL="234950" lvl="1" indent="-234950">
              <a:buNone/>
            </a:pPr>
            <a:r>
              <a:rPr lang="en-GB" sz="2000" b="1" u="sng" dirty="0" smtClean="0">
                <a:latin typeface="Trebuchet MS" pitchFamily="34" charset="0"/>
                <a:cs typeface="Arial" pitchFamily="34" charset="0"/>
              </a:rPr>
              <a:t>Training your employees</a:t>
            </a:r>
            <a:r>
              <a:rPr lang="en-GB" sz="2000" dirty="0" smtClean="0">
                <a:latin typeface="Trebuchet MS" pitchFamily="34" charset="0"/>
                <a:cs typeface="Arial" pitchFamily="34" charset="0"/>
              </a:rPr>
              <a:t>: </a:t>
            </a:r>
          </a:p>
          <a:p>
            <a:pPr marL="234950" lvl="1" indent="-234950">
              <a:buNone/>
            </a:pPr>
            <a:endParaRPr lang="en-GB" sz="1800" dirty="0" smtClean="0">
              <a:latin typeface="Trebuchet MS" pitchFamily="34" charset="0"/>
              <a:cs typeface="Arial" pitchFamily="34" charset="0"/>
            </a:endParaRPr>
          </a:p>
          <a:p>
            <a:pPr marL="234950" lvl="1" indent="-234950">
              <a:buFont typeface="Arial" pitchFamily="34" charset="0"/>
              <a:buChar char="•"/>
            </a:pPr>
            <a:r>
              <a:rPr lang="en-GB" sz="1800" dirty="0" smtClean="0">
                <a:latin typeface="Trebuchet MS" pitchFamily="34" charset="0"/>
                <a:cs typeface="Arial" pitchFamily="34" charset="0"/>
              </a:rPr>
              <a:t>You are responsible for ensuring that all employees who will provide support to the JPMC engagement have been made aware of our expectations and of their obligations under this engagement to comply with anti-bribery laws.</a:t>
            </a:r>
          </a:p>
          <a:p>
            <a:pPr marL="635000" lvl="2" indent="-234950"/>
            <a:endParaRPr lang="en-GB" sz="1600" dirty="0" smtClean="0">
              <a:latin typeface="Trebuchet MS" pitchFamily="34" charset="0"/>
              <a:cs typeface="Arial" pitchFamily="34" charset="0"/>
            </a:endParaRPr>
          </a:p>
          <a:p>
            <a:pPr marL="234950" lvl="1" indent="-234950">
              <a:buNone/>
            </a:pPr>
            <a:r>
              <a:rPr lang="en-GB" sz="2000" b="1" u="sng" dirty="0" smtClean="0">
                <a:latin typeface="Trebuchet MS" pitchFamily="34" charset="0"/>
                <a:cs typeface="Arial" pitchFamily="34" charset="0"/>
              </a:rPr>
              <a:t>Invoicing JPMC</a:t>
            </a:r>
            <a:r>
              <a:rPr lang="en-GB" sz="2000" dirty="0" smtClean="0">
                <a:latin typeface="Trebuchet MS" pitchFamily="34" charset="0"/>
                <a:cs typeface="Arial" pitchFamily="34" charset="0"/>
              </a:rPr>
              <a:t>: </a:t>
            </a:r>
          </a:p>
          <a:p>
            <a:pPr marL="234950" lvl="1" indent="-234950">
              <a:buNone/>
            </a:pPr>
            <a:endParaRPr lang="en-GB" sz="1800" dirty="0" smtClean="0">
              <a:latin typeface="Trebuchet MS" pitchFamily="34" charset="0"/>
              <a:cs typeface="Arial" pitchFamily="34" charset="0"/>
            </a:endParaRPr>
          </a:p>
          <a:p>
            <a:pPr marL="234950" lvl="1" indent="-234950">
              <a:buFont typeface="Arial" pitchFamily="34" charset="0"/>
              <a:buChar char="•"/>
            </a:pPr>
            <a:r>
              <a:rPr lang="en-GB" sz="1800" dirty="0" smtClean="0">
                <a:latin typeface="Trebuchet MS" pitchFamily="34" charset="0"/>
                <a:cs typeface="Arial" pitchFamily="34" charset="0"/>
              </a:rPr>
              <a:t>The invoices and supporting documentation you submit to JPMC for payment must be sufficiently detailed. </a:t>
            </a:r>
          </a:p>
          <a:p>
            <a:pPr marL="234950" lvl="1" indent="-234950"/>
            <a:endParaRPr lang="en-GB" sz="1800" dirty="0" smtClean="0">
              <a:latin typeface="Trebuchet MS" pitchFamily="34" charset="0"/>
              <a:cs typeface="Arial" pitchFamily="34" charset="0"/>
            </a:endParaRPr>
          </a:p>
          <a:p>
            <a:pPr marL="234950" lvl="1" indent="-234950">
              <a:buFont typeface="Arial" pitchFamily="34" charset="0"/>
              <a:buChar char="•"/>
            </a:pPr>
            <a:r>
              <a:rPr lang="en-GB" sz="1800" dirty="0" smtClean="0">
                <a:latin typeface="Trebuchet MS" pitchFamily="34" charset="0"/>
                <a:cs typeface="Arial" pitchFamily="34" charset="0"/>
              </a:rPr>
              <a:t>Adequate documentation must include the following: </a:t>
            </a:r>
            <a:endParaRPr lang="en-GB" sz="1800" dirty="0" smtClean="0">
              <a:latin typeface="Trebuchet MS" pitchFamily="34" charset="0"/>
            </a:endParaRPr>
          </a:p>
          <a:p>
            <a:pPr marL="457200" lvl="2" indent="-222250">
              <a:buFont typeface="Trebuchet MS" pitchFamily="34" charset="0"/>
              <a:buChar char="—"/>
            </a:pPr>
            <a:r>
              <a:rPr lang="en-GB" sz="1400" dirty="0" smtClean="0">
                <a:latin typeface="Trebuchet MS" pitchFamily="34" charset="0"/>
              </a:rPr>
              <a:t>A reference to your agreement with JPMC</a:t>
            </a:r>
          </a:p>
          <a:p>
            <a:pPr marL="457200" lvl="2" indent="-222250">
              <a:buFont typeface="Trebuchet MS" pitchFamily="34" charset="0"/>
              <a:buChar char="—"/>
            </a:pPr>
            <a:r>
              <a:rPr lang="en-GB" sz="1400" dirty="0" smtClean="0">
                <a:latin typeface="Trebuchet MS" pitchFamily="34" charset="0"/>
              </a:rPr>
              <a:t>Services provided to JPMC must be clearly described on the invoice. Vague description of services such as “Consulting Services” are not sufficient. </a:t>
            </a:r>
          </a:p>
          <a:p>
            <a:pPr marL="457200" lvl="2" indent="-222250">
              <a:buFont typeface="Trebuchet MS" pitchFamily="34" charset="0"/>
              <a:buChar char="—"/>
            </a:pPr>
            <a:r>
              <a:rPr lang="en-GB" sz="1400" dirty="0" smtClean="0">
                <a:latin typeface="Trebuchet MS" pitchFamily="34" charset="0"/>
              </a:rPr>
              <a:t>All claims for reimbursement of expenses must be supported by a written business purpose, and a receipt detailing the date, amount, names/titles of attendees (if any) and to whom the payment was made.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0"/>
            <a:ext cx="9906000" cy="731838"/>
          </a:xfrm>
        </p:spPr>
        <p:txBody>
          <a:bodyPr>
            <a:normAutofit/>
          </a:bodyPr>
          <a:lstStyle/>
          <a:p>
            <a:pPr algn="l"/>
            <a:r>
              <a:rPr lang="en-US" sz="2000" dirty="0" smtClean="0">
                <a:solidFill>
                  <a:schemeClr val="bg1"/>
                </a:solidFill>
                <a:latin typeface="Trebuchet MS" pitchFamily="34" charset="0"/>
              </a:rPr>
              <a:t>Be Aware of Corruption Risk Areas</a:t>
            </a:r>
            <a:endParaRPr lang="en-US" sz="2000" dirty="0">
              <a:solidFill>
                <a:schemeClr val="bg1"/>
              </a:solidFill>
              <a:latin typeface="Trebuchet MS" pitchFamily="34" charset="0"/>
            </a:endParaRPr>
          </a:p>
        </p:txBody>
      </p:sp>
      <p:sp>
        <p:nvSpPr>
          <p:cNvPr id="3" name="Content Placeholder 2"/>
          <p:cNvSpPr>
            <a:spLocks noGrp="1"/>
          </p:cNvSpPr>
          <p:nvPr>
            <p:ph idx="4294967295"/>
          </p:nvPr>
        </p:nvSpPr>
        <p:spPr>
          <a:xfrm>
            <a:off x="403629" y="847493"/>
            <a:ext cx="8915400" cy="5531005"/>
          </a:xfrm>
          <a:gradFill>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gradFill>
        </p:spPr>
        <p:txBody>
          <a:bodyPr>
            <a:noAutofit/>
          </a:bodyPr>
          <a:lstStyle/>
          <a:p>
            <a:pPr marL="234950" lvl="1" indent="-234950">
              <a:buFont typeface="Arial" pitchFamily="34" charset="0"/>
              <a:buChar char="•"/>
            </a:pPr>
            <a:r>
              <a:rPr lang="en-US" sz="1800" dirty="0" smtClean="0">
                <a:latin typeface="Trebuchet MS" pitchFamily="34" charset="0"/>
                <a:cs typeface="Arial" pitchFamily="34" charset="0"/>
              </a:rPr>
              <a:t>Interaction with Government and Employees of State-Owned Entities</a:t>
            </a:r>
          </a:p>
          <a:p>
            <a:pPr marL="457200" lvl="2" indent="-222250">
              <a:buFont typeface="Trebuchet MS" pitchFamily="34" charset="0"/>
              <a:buChar char="—"/>
            </a:pPr>
            <a:r>
              <a:rPr lang="en-US" sz="1400" dirty="0" smtClean="0">
                <a:latin typeface="Trebuchet MS" pitchFamily="34" charset="0"/>
              </a:rPr>
              <a:t>Corruption risk increases when interacting with government officials because of their authority and influence over certain decisions. </a:t>
            </a:r>
          </a:p>
          <a:p>
            <a:pPr marL="457200" lvl="2" indent="-222250">
              <a:buFont typeface="Trebuchet MS" pitchFamily="34" charset="0"/>
              <a:buChar char="—"/>
            </a:pPr>
            <a:r>
              <a:rPr lang="en-US" sz="1400" dirty="0" smtClean="0">
                <a:latin typeface="Trebuchet MS" pitchFamily="34" charset="0"/>
              </a:rPr>
              <a:t>For example, the following areas present corruption risk: </a:t>
            </a:r>
          </a:p>
          <a:p>
            <a:pPr marL="692150" lvl="3" indent="-234950">
              <a:buFont typeface="Wingdings" pitchFamily="2" charset="2"/>
              <a:buChar char="§"/>
            </a:pPr>
            <a:r>
              <a:rPr lang="en-US" sz="1400" dirty="0" smtClean="0">
                <a:latin typeface="Trebuchet MS" pitchFamily="34" charset="0"/>
              </a:rPr>
              <a:t>Government approvals for permits/licenses</a:t>
            </a:r>
          </a:p>
          <a:p>
            <a:pPr marL="692150" lvl="3" indent="-234950">
              <a:buFont typeface="Wingdings" pitchFamily="2" charset="2"/>
              <a:buChar char="§"/>
            </a:pPr>
            <a:r>
              <a:rPr lang="en-US" sz="1400" dirty="0" smtClean="0">
                <a:latin typeface="Trebuchet MS" pitchFamily="34" charset="0"/>
              </a:rPr>
              <a:t>Interactions relating to customs duties and taxes</a:t>
            </a:r>
          </a:p>
          <a:p>
            <a:pPr marL="692150" lvl="3" indent="-234950">
              <a:buFont typeface="Wingdings" pitchFamily="2" charset="2"/>
              <a:buChar char="§"/>
            </a:pPr>
            <a:r>
              <a:rPr lang="en-US" sz="1400" dirty="0" smtClean="0">
                <a:latin typeface="Trebuchet MS" pitchFamily="34" charset="0"/>
              </a:rPr>
              <a:t>Participation in tenders for government contracts</a:t>
            </a:r>
          </a:p>
          <a:p>
            <a:pPr marL="692150" lvl="3" indent="-234950">
              <a:buFont typeface="Wingdings" pitchFamily="2" charset="2"/>
              <a:buChar char="§"/>
            </a:pPr>
            <a:endParaRPr lang="en-US" sz="1800" dirty="0" smtClean="0">
              <a:latin typeface="Trebuchet MS" pitchFamily="34" charset="0"/>
            </a:endParaRPr>
          </a:p>
          <a:p>
            <a:pPr marL="234950" lvl="1" indent="-234950">
              <a:buFont typeface="Arial" pitchFamily="34" charset="0"/>
              <a:buChar char="•"/>
            </a:pPr>
            <a:r>
              <a:rPr lang="en-US" sz="1800" dirty="0" smtClean="0">
                <a:latin typeface="Trebuchet MS" pitchFamily="34" charset="0"/>
                <a:cs typeface="Arial" pitchFamily="34" charset="0"/>
              </a:rPr>
              <a:t>Country Risk</a:t>
            </a:r>
          </a:p>
          <a:p>
            <a:pPr marL="457200" lvl="2" indent="-222250">
              <a:buFont typeface="Trebuchet MS" pitchFamily="34" charset="0"/>
              <a:buChar char="—"/>
            </a:pPr>
            <a:r>
              <a:rPr lang="en-US" sz="1400" dirty="0" smtClean="0">
                <a:latin typeface="Trebuchet MS" pitchFamily="34" charset="0"/>
              </a:rPr>
              <a:t>Some jurisdictions pose a higher risk because of the climate or perception of corruption in the country. You must not engage in any corrupt activity, even if such activity is customary or tolerated in the country(</a:t>
            </a:r>
            <a:r>
              <a:rPr lang="en-US" sz="1400" dirty="0" err="1" smtClean="0">
                <a:latin typeface="Trebuchet MS" pitchFamily="34" charset="0"/>
              </a:rPr>
              <a:t>ies</a:t>
            </a:r>
            <a:r>
              <a:rPr lang="en-US" sz="1400" dirty="0" smtClean="0">
                <a:latin typeface="Trebuchet MS" pitchFamily="34" charset="0"/>
              </a:rPr>
              <a:t>) in which you operate. </a:t>
            </a:r>
          </a:p>
          <a:p>
            <a:pPr marL="692150" lvl="2" indent="-234950"/>
            <a:endParaRPr lang="en-US" sz="1800" dirty="0" smtClean="0">
              <a:latin typeface="Trebuchet MS" pitchFamily="34" charset="0"/>
            </a:endParaRPr>
          </a:p>
          <a:p>
            <a:pPr marL="234950" lvl="1" indent="-234950">
              <a:buFont typeface="Arial" pitchFamily="34" charset="0"/>
              <a:buChar char="•"/>
            </a:pPr>
            <a:r>
              <a:rPr lang="en-US" sz="1800" dirty="0" smtClean="0">
                <a:latin typeface="Trebuchet MS" pitchFamily="34" charset="0"/>
                <a:cs typeface="Arial" pitchFamily="34" charset="0"/>
              </a:rPr>
              <a:t>Industry Risk</a:t>
            </a:r>
          </a:p>
          <a:p>
            <a:pPr marL="457200" lvl="2" indent="-222250">
              <a:buFont typeface="Trebuchet MS" pitchFamily="34" charset="0"/>
              <a:buChar char="—"/>
            </a:pPr>
            <a:r>
              <a:rPr lang="en-US" sz="1400" dirty="0" smtClean="0">
                <a:latin typeface="Trebuchet MS" pitchFamily="34" charset="0"/>
              </a:rPr>
              <a:t>Certain industry sectors are considered high risk for corruption because of a history of anti-corruption law violations and/or a heavy reliance on contracts with or licenses that are awarded by government. </a:t>
            </a:r>
          </a:p>
          <a:p>
            <a:pPr marL="457200" lvl="2" indent="-222250">
              <a:buFont typeface="Trebuchet MS" pitchFamily="34" charset="0"/>
              <a:buChar char="—"/>
            </a:pPr>
            <a:r>
              <a:rPr lang="en-US" sz="1400" dirty="0" smtClean="0">
                <a:latin typeface="Trebuchet MS" pitchFamily="34" charset="0"/>
              </a:rPr>
              <a:t>You must not engage in any form of corruption, even if customary or tolerated in the industry(</a:t>
            </a:r>
            <a:r>
              <a:rPr lang="en-US" sz="1400" dirty="0" err="1" smtClean="0">
                <a:latin typeface="Trebuchet MS" pitchFamily="34" charset="0"/>
              </a:rPr>
              <a:t>ies</a:t>
            </a:r>
            <a:r>
              <a:rPr lang="en-US" sz="1400" dirty="0" smtClean="0">
                <a:latin typeface="Trebuchet MS" pitchFamily="34" charset="0"/>
              </a:rPr>
              <a:t>) in which you operate. </a:t>
            </a:r>
          </a:p>
          <a:p>
            <a:pPr marL="692150" lvl="2" indent="-234950"/>
            <a:endParaRPr lang="en-US" sz="1200" dirty="0" smtClean="0">
              <a:latin typeface="Trebuchet MS" pitchFamily="34" charset="0"/>
            </a:endParaRPr>
          </a:p>
          <a:p>
            <a:pPr lvl="2"/>
            <a:endParaRPr lang="en-US" sz="1200" dirty="0" smtClean="0">
              <a:latin typeface="Trebuchet MS" pitchFamily="34" charset="0"/>
            </a:endParaRPr>
          </a:p>
          <a:p>
            <a:pPr marL="1200150" lvl="2" indent="-342900" algn="just">
              <a:buFontTx/>
              <a:buChar char="•"/>
            </a:pPr>
            <a:endParaRPr lang="en-GB" sz="1200" dirty="0" smtClean="0">
              <a:latin typeface="Trebuchet MS" pitchFamily="34" charset="0"/>
            </a:endParaRPr>
          </a:p>
          <a:p>
            <a:pPr lvl="2"/>
            <a:endParaRPr lang="en-US" sz="1200" dirty="0">
              <a:latin typeface="Trebuchet MS"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0"/>
            <a:ext cx="9906000" cy="731838"/>
          </a:xfrm>
        </p:spPr>
        <p:txBody>
          <a:bodyPr>
            <a:normAutofit/>
          </a:bodyPr>
          <a:lstStyle/>
          <a:p>
            <a:pPr algn="l"/>
            <a:r>
              <a:rPr lang="en-US" sz="2000" dirty="0" smtClean="0">
                <a:solidFill>
                  <a:schemeClr val="bg1"/>
                </a:solidFill>
                <a:latin typeface="Trebuchet MS" pitchFamily="34" charset="0"/>
              </a:rPr>
              <a:t>Questions?</a:t>
            </a:r>
            <a:endParaRPr lang="en-US" sz="2000" dirty="0">
              <a:solidFill>
                <a:schemeClr val="bg1"/>
              </a:solidFill>
              <a:latin typeface="Trebuchet MS" pitchFamily="34" charset="0"/>
            </a:endParaRPr>
          </a:p>
        </p:txBody>
      </p:sp>
      <p:sp>
        <p:nvSpPr>
          <p:cNvPr id="3" name="Content Placeholder 2"/>
          <p:cNvSpPr>
            <a:spLocks noGrp="1"/>
          </p:cNvSpPr>
          <p:nvPr>
            <p:ph idx="4294967295"/>
          </p:nvPr>
        </p:nvSpPr>
        <p:spPr>
          <a:xfrm>
            <a:off x="381326" y="880947"/>
            <a:ext cx="9219874" cy="5531005"/>
          </a:xfrm>
          <a:gradFill>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gradFill>
        </p:spPr>
        <p:txBody>
          <a:bodyPr>
            <a:noAutofit/>
          </a:bodyPr>
          <a:lstStyle/>
          <a:p>
            <a:pPr marL="457200" lvl="2" indent="0">
              <a:buNone/>
            </a:pPr>
            <a:endParaRPr lang="en-US" sz="1800" b="1" dirty="0" smtClean="0">
              <a:latin typeface="Trebuchet MS" pitchFamily="34" charset="0"/>
            </a:endParaRPr>
          </a:p>
          <a:p>
            <a:pPr marL="457200" lvl="2" indent="0">
              <a:buNone/>
            </a:pPr>
            <a:endParaRPr lang="en-US" sz="1800" b="1" dirty="0" smtClean="0">
              <a:latin typeface="Trebuchet MS" pitchFamily="34" charset="0"/>
            </a:endParaRPr>
          </a:p>
          <a:p>
            <a:pPr marL="457200" lvl="2" indent="0">
              <a:buNone/>
            </a:pPr>
            <a:endParaRPr lang="en-US" sz="1800" b="1" dirty="0" smtClean="0">
              <a:latin typeface="Trebuchet MS" pitchFamily="34" charset="0"/>
            </a:endParaRPr>
          </a:p>
          <a:p>
            <a:pPr marL="457200" lvl="2" indent="0">
              <a:buNone/>
            </a:pPr>
            <a:endParaRPr lang="en-US" sz="1800" b="1" dirty="0" smtClean="0">
              <a:latin typeface="Trebuchet MS" pitchFamily="34" charset="0"/>
            </a:endParaRPr>
          </a:p>
          <a:p>
            <a:pPr marL="457200" lvl="2" indent="0">
              <a:buNone/>
            </a:pPr>
            <a:endParaRPr lang="en-US" sz="1800" b="1" dirty="0" smtClean="0">
              <a:latin typeface="Trebuchet MS" pitchFamily="34" charset="0"/>
            </a:endParaRPr>
          </a:p>
          <a:p>
            <a:pPr marL="457200" lvl="2" indent="0">
              <a:buNone/>
            </a:pPr>
            <a:endParaRPr lang="en-US" sz="1800" b="1" dirty="0" smtClean="0">
              <a:latin typeface="Trebuchet MS" pitchFamily="34" charset="0"/>
            </a:endParaRPr>
          </a:p>
          <a:p>
            <a:pPr marL="457200" lvl="2" indent="0">
              <a:buNone/>
            </a:pPr>
            <a:endParaRPr lang="en-US" sz="1800" b="1" dirty="0" smtClean="0">
              <a:latin typeface="Trebuchet MS" pitchFamily="34" charset="0"/>
            </a:endParaRPr>
          </a:p>
          <a:p>
            <a:pPr marL="457200" lvl="2" indent="0">
              <a:buNone/>
            </a:pPr>
            <a:endParaRPr lang="en-US" sz="1800" b="1" dirty="0" smtClean="0">
              <a:latin typeface="Trebuchet MS" pitchFamily="34" charset="0"/>
            </a:endParaRPr>
          </a:p>
          <a:p>
            <a:pPr marL="0" lvl="2" indent="0" algn="just">
              <a:buNone/>
              <a:tabLst>
                <a:tab pos="9032875" algn="l"/>
              </a:tabLst>
            </a:pPr>
            <a:r>
              <a:rPr lang="en-US" sz="1800" dirty="0" smtClean="0">
                <a:latin typeface="Trebuchet MS" pitchFamily="34" charset="0"/>
              </a:rPr>
              <a:t>You may direct any question regarding the information contained in this document to:</a:t>
            </a:r>
          </a:p>
          <a:p>
            <a:pPr marL="0" lvl="2" indent="0" algn="just">
              <a:buNone/>
              <a:tabLst>
                <a:tab pos="9032875" algn="l"/>
              </a:tabLst>
            </a:pPr>
            <a:endParaRPr lang="en-US" sz="1800" dirty="0" smtClean="0">
              <a:latin typeface="Trebuchet MS" pitchFamily="34" charset="0"/>
            </a:endParaRPr>
          </a:p>
          <a:p>
            <a:pPr marL="234950" lvl="2" indent="-234950" algn="just">
              <a:buFontTx/>
              <a:buChar char="-"/>
              <a:tabLst>
                <a:tab pos="9032875" algn="l"/>
              </a:tabLst>
            </a:pPr>
            <a:r>
              <a:rPr lang="en-US" sz="1800" dirty="0" smtClean="0">
                <a:latin typeface="Trebuchet MS" pitchFamily="34" charset="0"/>
              </a:rPr>
              <a:t>Your primary contact at JPMorgan</a:t>
            </a:r>
          </a:p>
          <a:p>
            <a:pPr marL="234950" lvl="2" indent="-234950" algn="just">
              <a:buNone/>
              <a:tabLst>
                <a:tab pos="9032875" algn="l"/>
              </a:tabLst>
            </a:pPr>
            <a:endParaRPr lang="en-US" sz="1800" dirty="0" smtClean="0">
              <a:latin typeface="Trebuchet MS" pitchFamily="34" charset="0"/>
            </a:endParaRPr>
          </a:p>
          <a:p>
            <a:pPr marL="234950" lvl="2" indent="-234950" algn="just">
              <a:buFontTx/>
              <a:buChar char="-"/>
              <a:tabLst>
                <a:tab pos="9032875" algn="l"/>
              </a:tabLst>
            </a:pPr>
            <a:r>
              <a:rPr lang="en-US" sz="1800" dirty="0" smtClean="0">
                <a:latin typeface="Trebuchet MS" pitchFamily="34" charset="0"/>
              </a:rPr>
              <a:t>JPMorgan’s Anti-Corruption Compliance department </a:t>
            </a:r>
            <a:r>
              <a:rPr lang="en-US" sz="1200" dirty="0" smtClean="0">
                <a:latin typeface="Trebuchet MS" pitchFamily="34" charset="0"/>
              </a:rPr>
              <a:t>(see contact information on slide 5) </a:t>
            </a:r>
          </a:p>
          <a:p>
            <a:pPr lvl="2"/>
            <a:endParaRPr lang="en-US" sz="1200" dirty="0" smtClean="0">
              <a:latin typeface="Trebuchet MS" pitchFamily="34" charset="0"/>
            </a:endParaRPr>
          </a:p>
          <a:p>
            <a:pPr marL="1200150" lvl="2" indent="-342900" algn="just">
              <a:buFontTx/>
              <a:buChar char="•"/>
            </a:pPr>
            <a:endParaRPr lang="en-GB" sz="1200" dirty="0" smtClean="0">
              <a:latin typeface="Trebuchet MS" pitchFamily="34" charset="0"/>
            </a:endParaRPr>
          </a:p>
          <a:p>
            <a:pPr lvl="2"/>
            <a:endParaRPr lang="en-US" sz="1200" dirty="0">
              <a:latin typeface="Trebuchet MS" pitchFamily="34" charset="0"/>
            </a:endParaRPr>
          </a:p>
        </p:txBody>
      </p:sp>
      <p:sp>
        <p:nvSpPr>
          <p:cNvPr id="4" name="Action Button: Help 3">
            <a:hlinkClick r:id="" action="ppaction://noaction" highlightClick="1"/>
          </p:cNvPr>
          <p:cNvSpPr/>
          <p:nvPr/>
        </p:nvSpPr>
        <p:spPr>
          <a:xfrm>
            <a:off x="3523785" y="1237785"/>
            <a:ext cx="2141035" cy="1739591"/>
          </a:xfrm>
          <a:prstGeom prst="actionButtonHelp">
            <a:avLst/>
          </a:prstGeom>
          <a:effectLst>
            <a:glow rad="139700">
              <a:srgbClr val="C00000">
                <a:alpha val="40000"/>
              </a:srgbClr>
            </a:glow>
            <a:outerShdw blurRad="40000" dist="23000" dir="5400000" rotWithShape="0">
              <a:srgbClr val="000000">
                <a:alpha val="35000"/>
              </a:srgb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ctrTitle"/>
          </p:nvPr>
        </p:nvSpPr>
        <p:spPr>
          <a:xfrm>
            <a:off x="490654" y="133816"/>
            <a:ext cx="6289287" cy="613316"/>
          </a:xfrm>
        </p:spPr>
        <p:txBody>
          <a:bodyPr/>
          <a:lstStyle/>
          <a:p>
            <a:pPr algn="l"/>
            <a:r>
              <a:rPr lang="en-US" sz="2000" dirty="0" smtClean="0">
                <a:solidFill>
                  <a:schemeClr val="bg1"/>
                </a:solidFill>
                <a:latin typeface="Trebuchet MS" pitchFamily="34" charset="0"/>
              </a:rPr>
              <a:t>Certification  </a:t>
            </a:r>
          </a:p>
        </p:txBody>
      </p:sp>
      <p:sp>
        <p:nvSpPr>
          <p:cNvPr id="8195" name="Text Box 6"/>
          <p:cNvSpPr txBox="1">
            <a:spLocks noChangeArrowheads="1"/>
          </p:cNvSpPr>
          <p:nvPr/>
        </p:nvSpPr>
        <p:spPr bwMode="auto">
          <a:xfrm>
            <a:off x="479502" y="947854"/>
            <a:ext cx="9021337" cy="5478423"/>
          </a:xfrm>
          <a:prstGeom prst="rect">
            <a:avLst/>
          </a:prstGeom>
          <a:noFill/>
          <a:ln w="9525" algn="ctr">
            <a:noFill/>
            <a:miter lim="800000"/>
            <a:headEnd/>
            <a:tailEnd/>
          </a:ln>
        </p:spPr>
        <p:txBody>
          <a:bodyPr wrap="square">
            <a:spAutoFit/>
          </a:bodyPr>
          <a:lstStyle/>
          <a:p>
            <a:r>
              <a:rPr lang="en-GB" sz="1100" b="1" dirty="0" smtClean="0">
                <a:latin typeface="Trebuchet MS" pitchFamily="34" charset="0"/>
              </a:rPr>
              <a:t>Certification by Third Party Intermediary</a:t>
            </a:r>
          </a:p>
          <a:p>
            <a:r>
              <a:rPr lang="en-GB" sz="1100" b="1" i="1" dirty="0" smtClean="0">
                <a:latin typeface="Trebuchet MS" pitchFamily="34" charset="0"/>
              </a:rPr>
              <a:t>for completion at the end of the training</a:t>
            </a:r>
            <a:endParaRPr lang="en-GB" sz="1100" b="1" dirty="0" smtClean="0">
              <a:latin typeface="Trebuchet MS" pitchFamily="34" charset="0"/>
            </a:endParaRPr>
          </a:p>
          <a:p>
            <a:pPr marL="0" indent="0" eaLnBrk="1" hangingPunct="1">
              <a:buFontTx/>
              <a:buNone/>
            </a:pPr>
            <a:endParaRPr lang="en-GB" sz="1100" b="1" dirty="0" smtClean="0">
              <a:latin typeface="Trebuchet MS" pitchFamily="34" charset="0"/>
            </a:endParaRPr>
          </a:p>
          <a:p>
            <a:pPr marL="0" indent="0" algn="just" eaLnBrk="1" hangingPunct="1">
              <a:buFontTx/>
              <a:buNone/>
            </a:pPr>
            <a:endParaRPr lang="en-GB" sz="1100" dirty="0" smtClean="0">
              <a:latin typeface="Trebuchet MS" pitchFamily="34" charset="0"/>
            </a:endParaRPr>
          </a:p>
          <a:p>
            <a:pPr marL="0" indent="0" algn="just" eaLnBrk="1" hangingPunct="1">
              <a:buFontTx/>
              <a:buNone/>
            </a:pPr>
            <a:r>
              <a:rPr lang="en-GB" sz="1100" dirty="0" smtClean="0">
                <a:latin typeface="Trebuchet MS" pitchFamily="34" charset="0"/>
              </a:rPr>
              <a:t>I confirm that I have reviewed and understood the attached anti-corruption training deck.</a:t>
            </a:r>
          </a:p>
          <a:p>
            <a:pPr marL="0" indent="0" algn="just" eaLnBrk="1" hangingPunct="1">
              <a:buFontTx/>
              <a:buNone/>
            </a:pPr>
            <a:endParaRPr lang="en-GB" sz="1100" dirty="0" smtClean="0">
              <a:latin typeface="Trebuchet MS" pitchFamily="34" charset="0"/>
            </a:endParaRPr>
          </a:p>
          <a:p>
            <a:pPr marL="0" indent="0" algn="just" eaLnBrk="1" hangingPunct="1">
              <a:buFontTx/>
              <a:buNone/>
            </a:pPr>
            <a:r>
              <a:rPr lang="en-GB" sz="1100" dirty="0" smtClean="0">
                <a:latin typeface="Trebuchet MS" pitchFamily="34" charset="0"/>
              </a:rPr>
              <a:t>I further certify that:</a:t>
            </a:r>
          </a:p>
          <a:p>
            <a:pPr marL="0" indent="0" algn="just" eaLnBrk="1" hangingPunct="1">
              <a:buFontTx/>
              <a:buNone/>
            </a:pPr>
            <a:endParaRPr lang="en-GB" sz="1100" dirty="0" smtClean="0">
              <a:latin typeface="Trebuchet MS" pitchFamily="34" charset="0"/>
            </a:endParaRPr>
          </a:p>
          <a:p>
            <a:pPr marL="228600" indent="-228600" algn="just" eaLnBrk="1" hangingPunct="1">
              <a:buFontTx/>
              <a:buAutoNum type="arabicParenBoth"/>
            </a:pPr>
            <a:r>
              <a:rPr lang="en-GB" sz="1100" dirty="0" smtClean="0">
                <a:latin typeface="Trebuchet MS" pitchFamily="34" charset="0"/>
              </a:rPr>
              <a:t>Neither I, nor to my knowledge any agent, representative or employee of Intermediary, has made/offered or will make/offer any improper or unlawful payments to anyone (Government or non-Government), directly or indirectly, while knowing or suspecting that some portion of the payment will be offered to secure any benefit for JPMorgan Chase &amp; Co. or its subsidiaries or affiliates (“JPMorgan”).</a:t>
            </a:r>
          </a:p>
          <a:p>
            <a:pPr marL="228600" indent="-228600" algn="just" eaLnBrk="1" hangingPunct="1">
              <a:buFontTx/>
              <a:buAutoNum type="arabicParenBoth"/>
            </a:pPr>
            <a:endParaRPr lang="en-GB" sz="1100" dirty="0" smtClean="0">
              <a:latin typeface="Trebuchet MS" pitchFamily="34" charset="0"/>
            </a:endParaRPr>
          </a:p>
          <a:p>
            <a:pPr marL="228600" indent="-228600" algn="just" eaLnBrk="1" hangingPunct="1">
              <a:buFontTx/>
              <a:buAutoNum type="arabicParenBoth"/>
            </a:pPr>
            <a:r>
              <a:rPr lang="en-GB" sz="1100" dirty="0" smtClean="0">
                <a:latin typeface="Trebuchet MS" pitchFamily="34" charset="0"/>
              </a:rPr>
              <a:t>All Intermediary’s records and accounts relating to JPMorgan’s business are accurate and complete.</a:t>
            </a:r>
          </a:p>
          <a:p>
            <a:pPr marL="228600" indent="-228600" algn="just" eaLnBrk="1" hangingPunct="1">
              <a:buFontTx/>
              <a:buAutoNum type="arabicParenBoth"/>
            </a:pPr>
            <a:endParaRPr lang="en-GB" sz="1100" dirty="0" smtClean="0">
              <a:latin typeface="Trebuchet MS" pitchFamily="34" charset="0"/>
            </a:endParaRPr>
          </a:p>
          <a:p>
            <a:pPr marL="228600" indent="-228600" algn="just" eaLnBrk="1" hangingPunct="1">
              <a:buFontTx/>
              <a:buAutoNum type="arabicParenBoth"/>
            </a:pPr>
            <a:r>
              <a:rPr lang="en-GB" sz="1100" dirty="0" smtClean="0">
                <a:latin typeface="Trebuchet MS" pitchFamily="34" charset="0"/>
              </a:rPr>
              <a:t>If I learn of or reasonably suspect any prohibited activities as described above, I will immediately advise my primary contact at JPMorgan and copy JPMorgan’s Anti-Corruption Compliance department </a:t>
            </a:r>
            <a:r>
              <a:rPr lang="en-US" sz="1100" dirty="0" smtClean="0">
                <a:latin typeface="Trebuchet MS" pitchFamily="34" charset="0"/>
              </a:rPr>
              <a:t>(see contact information on slide 5).</a:t>
            </a:r>
          </a:p>
          <a:p>
            <a:pPr marL="228600" indent="-228600" algn="just" eaLnBrk="1" hangingPunct="1">
              <a:buFontTx/>
              <a:buAutoNum type="arabicParenBoth"/>
            </a:pPr>
            <a:endParaRPr lang="en-US" sz="1100" dirty="0" smtClean="0">
              <a:latin typeface="Trebuchet MS" pitchFamily="34" charset="0"/>
            </a:endParaRPr>
          </a:p>
          <a:p>
            <a:pPr marL="228600" indent="-228600" algn="just" eaLnBrk="1" hangingPunct="1">
              <a:buFontTx/>
              <a:buAutoNum type="arabicParenBoth"/>
            </a:pPr>
            <a:r>
              <a:rPr lang="en-US" sz="1100" dirty="0" smtClean="0">
                <a:latin typeface="Trebuchet MS" pitchFamily="34" charset="0"/>
              </a:rPr>
              <a:t>If Intermediary has employees, all employees of Intermediary who will provide material support to the JPMorgan engagement have been made aware of their obligations to comply with anti-corruption laws. </a:t>
            </a:r>
            <a:endParaRPr lang="en-GB" sz="1100" dirty="0" smtClean="0">
              <a:latin typeface="Trebuchet MS" pitchFamily="34" charset="0"/>
            </a:endParaRPr>
          </a:p>
          <a:p>
            <a:pPr marL="0" indent="0" eaLnBrk="1" hangingPunct="1">
              <a:buFontTx/>
              <a:buNone/>
            </a:pPr>
            <a:endParaRPr lang="en-GB" sz="1100" b="1" dirty="0" smtClean="0">
              <a:latin typeface="Trebuchet MS" pitchFamily="34" charset="0"/>
            </a:endParaRPr>
          </a:p>
          <a:p>
            <a:pPr algn="l" eaLnBrk="1" hangingPunct="1"/>
            <a:r>
              <a:rPr lang="en-GB" sz="1100" b="1" dirty="0" smtClean="0">
                <a:latin typeface="Trebuchet MS" pitchFamily="34" charset="0"/>
              </a:rPr>
              <a:t>Name (print): </a:t>
            </a:r>
            <a:r>
              <a:rPr lang="en-GB" sz="1100" dirty="0" smtClean="0">
                <a:latin typeface="Trebuchet MS" pitchFamily="34" charset="0"/>
              </a:rPr>
              <a:t>……………………………………………………………………</a:t>
            </a:r>
          </a:p>
          <a:p>
            <a:pPr algn="l" eaLnBrk="1" hangingPunct="1"/>
            <a:endParaRPr lang="en-GB" sz="1100" b="1" dirty="0" smtClean="0">
              <a:latin typeface="Trebuchet MS" pitchFamily="34" charset="0"/>
            </a:endParaRPr>
          </a:p>
          <a:p>
            <a:pPr algn="l" eaLnBrk="1" hangingPunct="1"/>
            <a:r>
              <a:rPr lang="en-GB" sz="1100" b="1" dirty="0" smtClean="0">
                <a:latin typeface="Trebuchet MS" pitchFamily="34" charset="0"/>
              </a:rPr>
              <a:t>Title (where applicable): </a:t>
            </a:r>
            <a:r>
              <a:rPr lang="en-GB" sz="1100" dirty="0" smtClean="0">
                <a:latin typeface="Trebuchet MS" pitchFamily="34" charset="0"/>
              </a:rPr>
              <a:t>……………………………………………………………………</a:t>
            </a:r>
            <a:endParaRPr lang="en-GB" sz="1100" b="1" dirty="0" smtClean="0">
              <a:latin typeface="Trebuchet MS" pitchFamily="34" charset="0"/>
            </a:endParaRPr>
          </a:p>
          <a:p>
            <a:pPr algn="l" eaLnBrk="1" hangingPunct="1"/>
            <a:endParaRPr lang="en-GB" sz="1100" b="1" dirty="0" smtClean="0">
              <a:latin typeface="Trebuchet MS" pitchFamily="34" charset="0"/>
            </a:endParaRPr>
          </a:p>
          <a:p>
            <a:pPr marL="0" indent="0" algn="l" eaLnBrk="1" hangingPunct="1">
              <a:buFontTx/>
              <a:buNone/>
            </a:pPr>
            <a:r>
              <a:rPr lang="en-GB" sz="1100" b="1" dirty="0" smtClean="0">
                <a:latin typeface="Trebuchet MS" pitchFamily="34" charset="0"/>
              </a:rPr>
              <a:t>Company Name (where applicable):</a:t>
            </a:r>
            <a:r>
              <a:rPr lang="en-GB" sz="1100" dirty="0" smtClean="0">
                <a:latin typeface="Trebuchet MS" pitchFamily="34" charset="0"/>
              </a:rPr>
              <a:t>…………………………………………………………………… (“Intermediary”)</a:t>
            </a:r>
          </a:p>
          <a:p>
            <a:pPr marL="0" indent="0" algn="l" eaLnBrk="1" hangingPunct="1">
              <a:buFontTx/>
              <a:buNone/>
            </a:pPr>
            <a:endParaRPr lang="en-GB" sz="1100" b="1" dirty="0" smtClean="0">
              <a:latin typeface="Trebuchet MS" pitchFamily="34" charset="0"/>
            </a:endParaRPr>
          </a:p>
          <a:p>
            <a:pPr marL="0" indent="0" algn="l" eaLnBrk="1" hangingPunct="1">
              <a:buFontTx/>
              <a:buNone/>
            </a:pPr>
            <a:r>
              <a:rPr lang="en-GB" sz="1100" b="1" dirty="0" smtClean="0">
                <a:latin typeface="Trebuchet MS" pitchFamily="34" charset="0"/>
              </a:rPr>
              <a:t>Signature:</a:t>
            </a:r>
            <a:r>
              <a:rPr lang="en-GB" sz="1100" dirty="0" smtClean="0">
                <a:latin typeface="Trebuchet MS" pitchFamily="34" charset="0"/>
              </a:rPr>
              <a:t>………………………………</a:t>
            </a:r>
          </a:p>
          <a:p>
            <a:pPr marL="0" indent="0" algn="l" eaLnBrk="1" hangingPunct="1">
              <a:buFontTx/>
              <a:buNone/>
            </a:pPr>
            <a:endParaRPr lang="en-GB" sz="1100" b="1" dirty="0" smtClean="0">
              <a:latin typeface="Trebuchet MS" pitchFamily="34" charset="0"/>
            </a:endParaRPr>
          </a:p>
          <a:p>
            <a:pPr marL="0" indent="0" algn="l" eaLnBrk="1" hangingPunct="1">
              <a:buFontTx/>
              <a:buNone/>
            </a:pPr>
            <a:r>
              <a:rPr lang="en-GB" sz="1100" b="1" dirty="0" smtClean="0">
                <a:latin typeface="Trebuchet MS" pitchFamily="34" charset="0"/>
              </a:rPr>
              <a:t>Date:</a:t>
            </a:r>
            <a:r>
              <a:rPr lang="en-GB" sz="1100" dirty="0" smtClean="0">
                <a:latin typeface="Trebuchet MS" pitchFamily="34" charset="0"/>
              </a:rPr>
              <a:t>……………………………………</a:t>
            </a:r>
          </a:p>
          <a:p>
            <a:pPr marL="0" indent="0" eaLnBrk="1" hangingPunct="1">
              <a:buFontTx/>
              <a:buNone/>
            </a:pPr>
            <a:endParaRPr lang="en-GB" sz="1100" dirty="0" smtClean="0">
              <a:latin typeface="Trebuchet MS" pitchFamily="34" charset="0"/>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JPM_ACTIVE_TEMPLATE" val="Pitchbook-A4"/>
  <p:tag name="JPM_AGENDA_PAGE_TITLE" val="Agenda"/>
  <p:tag name="JPM_APPENDIX_PAGE_TITLE" val=" "/>
  <p:tag name="JPM_BASE_TEMPLATE" val="Pitchbook-A4.pot"/>
  <p:tag name="JPM_BRAND" val="JPMorgan"/>
  <p:tag name="JPM_CONTINUOUS_NUMBERING" val="True"/>
  <p:tag name="JPM_RESTART_NUMBERS" val="False"/>
  <p:tag name="JPM_PAGE_NUMBERS" val="True"/>
  <p:tag name="JPM_SECTION_NUMBERS" val="False"/>
  <p:tag name="JPM_TRACKERS" val="True"/>
  <p:tag name="JPM_NUMBER_PAGES" val="True"/>
  <p:tag name="JPM_TRACKER_FILENAME_ONLY" val="False"/>
  <p:tag name="JPM_TRACKER_FULL_PATH" val="False"/>
  <p:tag name="JPM_TRACKER_USER_PATH" val="False"/>
  <p:tag name="JPM_TRACKER_USER_PATH_TEXT" val=" "/>
  <p:tag name="JPM_TRACKER_NONE" val="True"/>
</p:tagLst>
</file>

<file path=ppt/tags/tag2.xml><?xml version="1.0" encoding="utf-8"?>
<p:tagLst xmlns:a="http://schemas.openxmlformats.org/drawingml/2006/main" xmlns:r="http://schemas.openxmlformats.org/officeDocument/2006/relationships" xmlns:p="http://schemas.openxmlformats.org/presentationml/2006/main">
  <p:tag name="JPM_OBJECT_NAME" val="jpmClientName"/>
</p:tagLst>
</file>

<file path=ppt/tags/tag3.xml><?xml version="1.0" encoding="utf-8"?>
<p:tagLst xmlns:a="http://schemas.openxmlformats.org/drawingml/2006/main" xmlns:r="http://schemas.openxmlformats.org/officeDocument/2006/relationships" xmlns:p="http://schemas.openxmlformats.org/presentationml/2006/main">
  <p:tag name="JPM_OBJECT_NAME" val="jpmClientName"/>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E6EAD0"/>
      </a:dk2>
      <a:lt2>
        <a:srgbClr val="2C5280"/>
      </a:lt2>
      <a:accent1>
        <a:srgbClr val="799656"/>
      </a:accent1>
      <a:accent2>
        <a:srgbClr val="D6BC38"/>
      </a:accent2>
      <a:accent3>
        <a:srgbClr val="FFFFFF"/>
      </a:accent3>
      <a:accent4>
        <a:srgbClr val="000000"/>
      </a:accent4>
      <a:accent5>
        <a:srgbClr val="BEC9B4"/>
      </a:accent5>
      <a:accent6>
        <a:srgbClr val="C2AA32"/>
      </a:accent6>
      <a:hlink>
        <a:srgbClr val="6490CB"/>
      </a:hlink>
      <a:folHlink>
        <a:srgbClr val="9579A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464472465098F49ADFE6FFAAF16C53C" ma:contentTypeVersion="1" ma:contentTypeDescription="Create a new document." ma:contentTypeScope="" ma:versionID="08725e126025dbbb0f8a19714e80ac21">
  <xsd:schema xmlns:xsd="http://www.w3.org/2001/XMLSchema" xmlns:xs="http://www.w3.org/2001/XMLSchema" xmlns:p="http://schemas.microsoft.com/office/2006/metadata/properties" targetNamespace="http://schemas.microsoft.com/office/2006/metadata/properties" ma:root="true" ma:fieldsID="c64490b4aec6201516c3a874156f37b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F8FC09F-2699-4030-B53B-3351B5B9A2BC}">
  <ds:schemaRefs>
    <ds:schemaRef ds:uri="http://schemas.microsoft.com/sharepoint/v3/contenttype/forms"/>
  </ds:schemaRefs>
</ds:datastoreItem>
</file>

<file path=customXml/itemProps2.xml><?xml version="1.0" encoding="utf-8"?>
<ds:datastoreItem xmlns:ds="http://schemas.openxmlformats.org/officeDocument/2006/customXml" ds:itemID="{4AAB56E6-8D64-4A7B-AE62-EB535BAAC2F5}">
  <ds:schemaRefs>
    <ds:schemaRef ds:uri="http://schemas.microsoft.com/office/2006/metadata/properties"/>
    <ds:schemaRef ds:uri="http://purl.org/dc/dcmitype/"/>
    <ds:schemaRef ds:uri="http://www.w3.org/XML/1998/namespace"/>
    <ds:schemaRef ds:uri="http://purl.org/dc/elements/1.1/"/>
    <ds:schemaRef ds:uri="http://schemas.openxmlformats.org/package/2006/metadata/core-properties"/>
    <ds:schemaRef ds:uri="http://schemas.microsoft.com/office/2006/documentManagement/types"/>
    <ds:schemaRef ds:uri="http://schemas.microsoft.com/office/infopath/2007/PartnerControls"/>
    <ds:schemaRef ds:uri="http://purl.org/dc/terms/"/>
  </ds:schemaRefs>
</ds:datastoreItem>
</file>

<file path=customXml/itemProps3.xml><?xml version="1.0" encoding="utf-8"?>
<ds:datastoreItem xmlns:ds="http://schemas.openxmlformats.org/officeDocument/2006/customXml" ds:itemID="{01177B1F-9CE5-4980-B8FD-AD58D6ABDB5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TotalTime>72379</TotalTime>
  <Words>1275</Words>
  <Application>Microsoft Macintosh PowerPoint</Application>
  <PresentationFormat>A4 Paper (210x297 mm)</PresentationFormat>
  <Paragraphs>185</Paragraphs>
  <Slides>11</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Symbol</vt:lpstr>
      <vt:lpstr>Trebuchet MS</vt:lpstr>
      <vt:lpstr>Wingdings</vt:lpstr>
      <vt:lpstr>Office Theme</vt:lpstr>
      <vt:lpstr>PowerPoint Presentation</vt:lpstr>
      <vt:lpstr>Complying With Anti-Corruption Laws</vt:lpstr>
      <vt:lpstr>Anti-Bribery Laws</vt:lpstr>
      <vt:lpstr>   What is Bribery?</vt:lpstr>
      <vt:lpstr>   What is Bribery? – Cont’d</vt:lpstr>
      <vt:lpstr>Your Obligations as a JPMC Third Party Intermediary</vt:lpstr>
      <vt:lpstr>Your Obligations as a JPMC Third Party Intermediary – Cont’d</vt:lpstr>
      <vt:lpstr>Your Obligations as a JPMC Third Party Intermediary – Cont’d</vt:lpstr>
      <vt:lpstr>Be Aware of Corruption Risk Areas</vt:lpstr>
      <vt:lpstr>Questions?</vt:lpstr>
      <vt:lpstr>Certification  </vt:lpstr>
    </vt:vector>
  </TitlesOfParts>
  <Company>JPMorgan</Company>
  <LinksUpToDate>false</LinksUpToDate>
  <SharedDoc>false</SharedDoc>
  <HyperlinksChanged>false</HyperlinksChanged>
  <AppVersion>15.0036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Third Party Intermediary "Further Training" Model Deck</dc:title>
  <dc:creator>EDG Business Management</dc:creator>
  <cp:lastModifiedBy>Microsoft Office User</cp:lastModifiedBy>
  <cp:revision>1439</cp:revision>
  <cp:lastPrinted>2002-05-20T22:18:31Z</cp:lastPrinted>
  <dcterms:created xsi:type="dcterms:W3CDTF">2002-01-15T15:45:57Z</dcterms:created>
  <dcterms:modified xsi:type="dcterms:W3CDTF">2017-07-31T16:14:33Z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Original">
    <vt:lpwstr>2.2.0</vt:lpwstr>
  </property>
  <property fmtid="{D5CDD505-2E9C-101B-9397-08002B2CF9AE}" pid="3" name="ProductID">
    <vt:lpwstr>2.7.0</vt:lpwstr>
  </property>
  <property fmtid="{D5CDD505-2E9C-101B-9397-08002B2CF9AE}" pid="4" name="VersionCurrent">
    <vt:lpwstr>2.7.0</vt:lpwstr>
  </property>
  <property fmtid="{D5CDD505-2E9C-101B-9397-08002B2CF9AE}" pid="5" name="ContentTypeId">
    <vt:lpwstr>0x0101000464472465098F49ADFE6FFAAF16C53C</vt:lpwstr>
  </property>
  <property fmtid="{D5CDD505-2E9C-101B-9397-08002B2CF9AE}" pid="6" name="Order">
    <vt:r8>2000</vt:r8>
  </property>
  <property fmtid="{D5CDD505-2E9C-101B-9397-08002B2CF9AE}" pid="7" name="xd_ProgID">
    <vt:lpwstr/>
  </property>
  <property fmtid="{D5CDD505-2E9C-101B-9397-08002B2CF9AE}" pid="8" name="_SourceUrl">
    <vt:lpwstr/>
  </property>
  <property fmtid="{D5CDD505-2E9C-101B-9397-08002B2CF9AE}" pid="9" name="TemplateUrl">
    <vt:lpwstr/>
  </property>
</Properties>
</file>